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783" autoAdjust="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DD2C8-B885-48E3-AF08-87215A75791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1FAFC5A-F023-4B50-8306-FB4B05BA6153}">
      <dgm:prSet phldrT="[Текст]" custT="1"/>
      <dgm:spPr/>
      <dgm:t>
        <a:bodyPr/>
        <a:lstStyle/>
        <a:p>
          <a:r>
            <a:rPr lang="ru-RU" sz="2400" dirty="0" smtClean="0"/>
            <a:t>Надкласс рыбы</a:t>
          </a:r>
          <a:endParaRPr lang="ru-RU" sz="2400" dirty="0"/>
        </a:p>
      </dgm:t>
    </dgm:pt>
    <dgm:pt modelId="{BBC1DF7D-6329-4CD5-9FDD-AF65AE17238D}" type="parTrans" cxnId="{1CC8CAB2-A1BC-4A15-AFFC-47F4152A5205}">
      <dgm:prSet/>
      <dgm:spPr/>
      <dgm:t>
        <a:bodyPr/>
        <a:lstStyle/>
        <a:p>
          <a:endParaRPr lang="ru-RU"/>
        </a:p>
      </dgm:t>
    </dgm:pt>
    <dgm:pt modelId="{00136FDF-00C0-47E7-AA3D-617094789B4B}" type="sibTrans" cxnId="{1CC8CAB2-A1BC-4A15-AFFC-47F4152A5205}">
      <dgm:prSet/>
      <dgm:spPr/>
      <dgm:t>
        <a:bodyPr/>
        <a:lstStyle/>
        <a:p>
          <a:endParaRPr lang="ru-RU"/>
        </a:p>
      </dgm:t>
    </dgm:pt>
    <dgm:pt modelId="{BD27A895-B785-4B81-A6C1-1E0CBC1AF80E}">
      <dgm:prSet phldrT="[Текст]" custT="1"/>
      <dgm:spPr/>
      <dgm:t>
        <a:bodyPr/>
        <a:lstStyle/>
        <a:p>
          <a:r>
            <a:rPr lang="ru-RU" sz="2000" dirty="0" smtClean="0"/>
            <a:t>Класс</a:t>
          </a:r>
        </a:p>
        <a:p>
          <a:r>
            <a:rPr lang="ru-RU" sz="2000" dirty="0" smtClean="0"/>
            <a:t> Косные рыбы</a:t>
          </a:r>
          <a:endParaRPr lang="ru-RU" sz="2000" dirty="0"/>
        </a:p>
      </dgm:t>
    </dgm:pt>
    <dgm:pt modelId="{87E9F414-6121-48F4-B995-5DC7DA15088D}" type="parTrans" cxnId="{5C6657C2-4664-43BD-B1CE-166860C72C6A}">
      <dgm:prSet/>
      <dgm:spPr/>
      <dgm:t>
        <a:bodyPr/>
        <a:lstStyle/>
        <a:p>
          <a:endParaRPr lang="ru-RU"/>
        </a:p>
      </dgm:t>
    </dgm:pt>
    <dgm:pt modelId="{AFA423B9-3382-4CC5-AAB4-FC1B9E0DEA37}" type="sibTrans" cxnId="{5C6657C2-4664-43BD-B1CE-166860C72C6A}">
      <dgm:prSet/>
      <dgm:spPr/>
      <dgm:t>
        <a:bodyPr/>
        <a:lstStyle/>
        <a:p>
          <a:endParaRPr lang="ru-RU"/>
        </a:p>
      </dgm:t>
    </dgm:pt>
    <dgm:pt modelId="{A13B009F-B45B-47DC-842F-2D7F333819E5}">
      <dgm:prSet phldrT="[Текст]" custT="1"/>
      <dgm:spPr/>
      <dgm:t>
        <a:bodyPr/>
        <a:lstStyle/>
        <a:p>
          <a:r>
            <a:rPr lang="ru-RU" sz="2000" dirty="0" smtClean="0"/>
            <a:t>Класс</a:t>
          </a:r>
        </a:p>
        <a:p>
          <a:r>
            <a:rPr lang="ru-RU" sz="2000" dirty="0" smtClean="0"/>
            <a:t> Хрящевые рыбы</a:t>
          </a:r>
          <a:endParaRPr lang="ru-RU" sz="2000" dirty="0"/>
        </a:p>
      </dgm:t>
    </dgm:pt>
    <dgm:pt modelId="{B65A2B1A-20FE-4D4E-88C2-AF5EA0A13D46}" type="parTrans" cxnId="{034942BE-6541-45D2-9B69-CCEDD521A01E}">
      <dgm:prSet/>
      <dgm:spPr/>
      <dgm:t>
        <a:bodyPr/>
        <a:lstStyle/>
        <a:p>
          <a:endParaRPr lang="ru-RU"/>
        </a:p>
      </dgm:t>
    </dgm:pt>
    <dgm:pt modelId="{54C4CF01-BAA7-4C83-8357-AD5751B0E035}" type="sibTrans" cxnId="{034942BE-6541-45D2-9B69-CCEDD521A01E}">
      <dgm:prSet/>
      <dgm:spPr/>
      <dgm:t>
        <a:bodyPr/>
        <a:lstStyle/>
        <a:p>
          <a:endParaRPr lang="ru-RU"/>
        </a:p>
      </dgm:t>
    </dgm:pt>
    <dgm:pt modelId="{5CAB1305-6C18-48F3-A838-8B426A8812C3}">
      <dgm:prSet custT="1"/>
      <dgm:spPr/>
      <dgm:t>
        <a:bodyPr/>
        <a:lstStyle/>
        <a:p>
          <a:r>
            <a:rPr lang="ru-RU" sz="1900" dirty="0" smtClean="0"/>
            <a:t>Класс Акантоды</a:t>
          </a:r>
        </a:p>
        <a:p>
          <a:r>
            <a:rPr lang="ru-RU" sz="1900" dirty="0" smtClean="0"/>
            <a:t>(вымерли)</a:t>
          </a:r>
          <a:endParaRPr lang="ru-RU" sz="1900" dirty="0"/>
        </a:p>
      </dgm:t>
    </dgm:pt>
    <dgm:pt modelId="{2DC9E66A-8DEB-43FD-B1A3-18E7437E3A8B}" type="parTrans" cxnId="{3F0E8D46-62C4-445D-A687-7A97D8F8EF3F}">
      <dgm:prSet/>
      <dgm:spPr/>
      <dgm:t>
        <a:bodyPr/>
        <a:lstStyle/>
        <a:p>
          <a:endParaRPr lang="ru-RU"/>
        </a:p>
      </dgm:t>
    </dgm:pt>
    <dgm:pt modelId="{326DCA40-AAC0-4FCE-B27C-57B8B7146D82}" type="sibTrans" cxnId="{3F0E8D46-62C4-445D-A687-7A97D8F8EF3F}">
      <dgm:prSet/>
      <dgm:spPr/>
      <dgm:t>
        <a:bodyPr/>
        <a:lstStyle/>
        <a:p>
          <a:endParaRPr lang="ru-RU"/>
        </a:p>
      </dgm:t>
    </dgm:pt>
    <dgm:pt modelId="{FA438F8E-A934-4CB0-941B-507798D068CB}">
      <dgm:prSet custT="1"/>
      <dgm:spPr/>
      <dgm:t>
        <a:bodyPr/>
        <a:lstStyle/>
        <a:p>
          <a:r>
            <a:rPr lang="ru-RU" sz="2000" dirty="0" smtClean="0"/>
            <a:t>Класс  </a:t>
          </a:r>
          <a:r>
            <a:rPr lang="ru-RU" sz="2000" dirty="0" err="1" smtClean="0"/>
            <a:t>Плакодермы</a:t>
          </a:r>
          <a:endParaRPr lang="ru-RU" sz="2000" dirty="0" smtClean="0"/>
        </a:p>
        <a:p>
          <a:r>
            <a:rPr lang="ru-RU" sz="2000" dirty="0" smtClean="0"/>
            <a:t>(вымерли)</a:t>
          </a:r>
          <a:endParaRPr lang="ru-RU" sz="2000" dirty="0"/>
        </a:p>
      </dgm:t>
    </dgm:pt>
    <dgm:pt modelId="{4667AD24-3C27-4BB2-922E-EF9BA13A4F14}" type="parTrans" cxnId="{94D52E96-CCBA-4004-84AF-1866948D72CF}">
      <dgm:prSet/>
      <dgm:spPr/>
      <dgm:t>
        <a:bodyPr/>
        <a:lstStyle/>
        <a:p>
          <a:endParaRPr lang="ru-RU"/>
        </a:p>
      </dgm:t>
    </dgm:pt>
    <dgm:pt modelId="{B4A5B3BF-39E2-49ED-81F1-B52AF9A711D6}" type="sibTrans" cxnId="{94D52E96-CCBA-4004-84AF-1866948D72CF}">
      <dgm:prSet/>
      <dgm:spPr/>
      <dgm:t>
        <a:bodyPr/>
        <a:lstStyle/>
        <a:p>
          <a:endParaRPr lang="ru-RU"/>
        </a:p>
      </dgm:t>
    </dgm:pt>
    <dgm:pt modelId="{16EA556C-4870-42D9-9A83-B6466D11B0C2}" type="pres">
      <dgm:prSet presAssocID="{1CFDD2C8-B885-48E3-AF08-87215A7579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01E341-F900-4585-AAFE-83EDFB2A167D}" type="pres">
      <dgm:prSet presAssocID="{01FAFC5A-F023-4B50-8306-FB4B05BA6153}" presName="hierRoot1" presStyleCnt="0">
        <dgm:presLayoutVars>
          <dgm:hierBranch val="init"/>
        </dgm:presLayoutVars>
      </dgm:prSet>
      <dgm:spPr/>
    </dgm:pt>
    <dgm:pt modelId="{79BCBC93-9181-44AE-9649-D4FD2CAF823A}" type="pres">
      <dgm:prSet presAssocID="{01FAFC5A-F023-4B50-8306-FB4B05BA6153}" presName="rootComposite1" presStyleCnt="0"/>
      <dgm:spPr/>
    </dgm:pt>
    <dgm:pt modelId="{9A2DFD8D-0DA9-4ADE-AD4C-D31BE6D5EEAD}" type="pres">
      <dgm:prSet presAssocID="{01FAFC5A-F023-4B50-8306-FB4B05BA6153}" presName="rootText1" presStyleLbl="node0" presStyleIdx="0" presStyleCnt="1" custLinFactNeighborX="-693" custLinFactNeighborY="-488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3119DB-E3F3-48FE-B993-641B065BC1DD}" type="pres">
      <dgm:prSet presAssocID="{01FAFC5A-F023-4B50-8306-FB4B05BA615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CB55582-1135-472B-9EC7-3C3487D7BC8C}" type="pres">
      <dgm:prSet presAssocID="{01FAFC5A-F023-4B50-8306-FB4B05BA6153}" presName="hierChild2" presStyleCnt="0"/>
      <dgm:spPr/>
    </dgm:pt>
    <dgm:pt modelId="{D21869D5-E5C8-4E10-9D0C-AE7E6F3C1E3A}" type="pres">
      <dgm:prSet presAssocID="{87E9F414-6121-48F4-B995-5DC7DA15088D}" presName="Name37" presStyleLbl="parChTrans1D2" presStyleIdx="0" presStyleCnt="4"/>
      <dgm:spPr/>
      <dgm:t>
        <a:bodyPr/>
        <a:lstStyle/>
        <a:p>
          <a:endParaRPr lang="ru-RU"/>
        </a:p>
      </dgm:t>
    </dgm:pt>
    <dgm:pt modelId="{BB4ABDBC-9D0E-44C9-B58F-90083197293A}" type="pres">
      <dgm:prSet presAssocID="{BD27A895-B785-4B81-A6C1-1E0CBC1AF80E}" presName="hierRoot2" presStyleCnt="0">
        <dgm:presLayoutVars>
          <dgm:hierBranch val="init"/>
        </dgm:presLayoutVars>
      </dgm:prSet>
      <dgm:spPr/>
    </dgm:pt>
    <dgm:pt modelId="{AA5AC422-575E-41B2-9479-F5A27D063C68}" type="pres">
      <dgm:prSet presAssocID="{BD27A895-B785-4B81-A6C1-1E0CBC1AF80E}" presName="rootComposite" presStyleCnt="0"/>
      <dgm:spPr/>
    </dgm:pt>
    <dgm:pt modelId="{4FC4C144-E6C0-4022-881A-D87E8CEA6755}" type="pres">
      <dgm:prSet presAssocID="{BD27A895-B785-4B81-A6C1-1E0CBC1AF80E}" presName="rootText" presStyleLbl="node2" presStyleIdx="0" presStyleCnt="4" custLinFactNeighborX="-240" custLinFactNeighborY="-460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D3550D-F123-40CE-9504-71BE539E837E}" type="pres">
      <dgm:prSet presAssocID="{BD27A895-B785-4B81-A6C1-1E0CBC1AF80E}" presName="rootConnector" presStyleLbl="node2" presStyleIdx="0" presStyleCnt="4"/>
      <dgm:spPr/>
      <dgm:t>
        <a:bodyPr/>
        <a:lstStyle/>
        <a:p>
          <a:endParaRPr lang="ru-RU"/>
        </a:p>
      </dgm:t>
    </dgm:pt>
    <dgm:pt modelId="{512BBF94-AC31-451A-AB28-D9825AD19E51}" type="pres">
      <dgm:prSet presAssocID="{BD27A895-B785-4B81-A6C1-1E0CBC1AF80E}" presName="hierChild4" presStyleCnt="0"/>
      <dgm:spPr/>
    </dgm:pt>
    <dgm:pt modelId="{C8FFA79B-79AB-4FF2-AA1E-B65E77AA9B48}" type="pres">
      <dgm:prSet presAssocID="{BD27A895-B785-4B81-A6C1-1E0CBC1AF80E}" presName="hierChild5" presStyleCnt="0"/>
      <dgm:spPr/>
    </dgm:pt>
    <dgm:pt modelId="{DDEBCD2D-1FC7-4C25-81C6-21D631BAB6B0}" type="pres">
      <dgm:prSet presAssocID="{B65A2B1A-20FE-4D4E-88C2-AF5EA0A13D46}" presName="Name37" presStyleLbl="parChTrans1D2" presStyleIdx="1" presStyleCnt="4"/>
      <dgm:spPr/>
      <dgm:t>
        <a:bodyPr/>
        <a:lstStyle/>
        <a:p>
          <a:endParaRPr lang="ru-RU"/>
        </a:p>
      </dgm:t>
    </dgm:pt>
    <dgm:pt modelId="{7BFF3CB3-C70E-46FE-819A-0A7853E02C3E}" type="pres">
      <dgm:prSet presAssocID="{A13B009F-B45B-47DC-842F-2D7F333819E5}" presName="hierRoot2" presStyleCnt="0">
        <dgm:presLayoutVars>
          <dgm:hierBranch val="init"/>
        </dgm:presLayoutVars>
      </dgm:prSet>
      <dgm:spPr/>
    </dgm:pt>
    <dgm:pt modelId="{561F8B4C-A4BE-4341-8256-64E446D5012B}" type="pres">
      <dgm:prSet presAssocID="{A13B009F-B45B-47DC-842F-2D7F333819E5}" presName="rootComposite" presStyleCnt="0"/>
      <dgm:spPr/>
    </dgm:pt>
    <dgm:pt modelId="{7F757668-63DC-4441-833C-62C680753500}" type="pres">
      <dgm:prSet presAssocID="{A13B009F-B45B-47DC-842F-2D7F333819E5}" presName="rootText" presStyleLbl="node2" presStyleIdx="1" presStyleCnt="4" custLinFactNeighborX="-1750" custLinFactNeighborY="-460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EA9585-9D39-4567-99AE-F67B422E3933}" type="pres">
      <dgm:prSet presAssocID="{A13B009F-B45B-47DC-842F-2D7F333819E5}" presName="rootConnector" presStyleLbl="node2" presStyleIdx="1" presStyleCnt="4"/>
      <dgm:spPr/>
      <dgm:t>
        <a:bodyPr/>
        <a:lstStyle/>
        <a:p>
          <a:endParaRPr lang="ru-RU"/>
        </a:p>
      </dgm:t>
    </dgm:pt>
    <dgm:pt modelId="{A4F059B8-510B-47FF-A2A6-F79B1EC05F71}" type="pres">
      <dgm:prSet presAssocID="{A13B009F-B45B-47DC-842F-2D7F333819E5}" presName="hierChild4" presStyleCnt="0"/>
      <dgm:spPr/>
    </dgm:pt>
    <dgm:pt modelId="{4945A57F-89E8-409A-B6EB-80FDE48E3E38}" type="pres">
      <dgm:prSet presAssocID="{A13B009F-B45B-47DC-842F-2D7F333819E5}" presName="hierChild5" presStyleCnt="0"/>
      <dgm:spPr/>
    </dgm:pt>
    <dgm:pt modelId="{962CED2C-B550-4ABC-ADA1-412B178A9D71}" type="pres">
      <dgm:prSet presAssocID="{4667AD24-3C27-4BB2-922E-EF9BA13A4F14}" presName="Name37" presStyleLbl="parChTrans1D2" presStyleIdx="2" presStyleCnt="4"/>
      <dgm:spPr/>
      <dgm:t>
        <a:bodyPr/>
        <a:lstStyle/>
        <a:p>
          <a:endParaRPr lang="ru-RU"/>
        </a:p>
      </dgm:t>
    </dgm:pt>
    <dgm:pt modelId="{14FE62EA-7F97-45C6-9FBA-26A8C642674F}" type="pres">
      <dgm:prSet presAssocID="{FA438F8E-A934-4CB0-941B-507798D068CB}" presName="hierRoot2" presStyleCnt="0">
        <dgm:presLayoutVars>
          <dgm:hierBranch val="init"/>
        </dgm:presLayoutVars>
      </dgm:prSet>
      <dgm:spPr/>
    </dgm:pt>
    <dgm:pt modelId="{0D16BA2E-6DE1-40F4-93F1-377443391F82}" type="pres">
      <dgm:prSet presAssocID="{FA438F8E-A934-4CB0-941B-507798D068CB}" presName="rootComposite" presStyleCnt="0"/>
      <dgm:spPr/>
    </dgm:pt>
    <dgm:pt modelId="{8166B380-554E-404A-9068-01AB4F395053}" type="pres">
      <dgm:prSet presAssocID="{FA438F8E-A934-4CB0-941B-507798D068CB}" presName="rootText" presStyleLbl="node2" presStyleIdx="2" presStyleCnt="4" custLinFactNeighborX="363" custLinFactNeighborY="-460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57537B-1743-4ECC-A7BD-0B5864501585}" type="pres">
      <dgm:prSet presAssocID="{FA438F8E-A934-4CB0-941B-507798D068CB}" presName="rootConnector" presStyleLbl="node2" presStyleIdx="2" presStyleCnt="4"/>
      <dgm:spPr/>
      <dgm:t>
        <a:bodyPr/>
        <a:lstStyle/>
        <a:p>
          <a:endParaRPr lang="ru-RU"/>
        </a:p>
      </dgm:t>
    </dgm:pt>
    <dgm:pt modelId="{3B9037FF-E13B-41F1-856D-EB2564FB9397}" type="pres">
      <dgm:prSet presAssocID="{FA438F8E-A934-4CB0-941B-507798D068CB}" presName="hierChild4" presStyleCnt="0"/>
      <dgm:spPr/>
    </dgm:pt>
    <dgm:pt modelId="{3B9AFDA2-232F-41B4-9460-EDFE2F240564}" type="pres">
      <dgm:prSet presAssocID="{FA438F8E-A934-4CB0-941B-507798D068CB}" presName="hierChild5" presStyleCnt="0"/>
      <dgm:spPr/>
    </dgm:pt>
    <dgm:pt modelId="{B21ED6AE-D8D5-4FB7-B951-A907A790CEB9}" type="pres">
      <dgm:prSet presAssocID="{2DC9E66A-8DEB-43FD-B1A3-18E7437E3A8B}" presName="Name37" presStyleLbl="parChTrans1D2" presStyleIdx="3" presStyleCnt="4"/>
      <dgm:spPr/>
      <dgm:t>
        <a:bodyPr/>
        <a:lstStyle/>
        <a:p>
          <a:endParaRPr lang="ru-RU"/>
        </a:p>
      </dgm:t>
    </dgm:pt>
    <dgm:pt modelId="{904EC96F-E1B5-4E6F-A50C-E77D21E22676}" type="pres">
      <dgm:prSet presAssocID="{5CAB1305-6C18-48F3-A838-8B426A8812C3}" presName="hierRoot2" presStyleCnt="0">
        <dgm:presLayoutVars>
          <dgm:hierBranch val="init"/>
        </dgm:presLayoutVars>
      </dgm:prSet>
      <dgm:spPr/>
    </dgm:pt>
    <dgm:pt modelId="{8628FC1C-C7A0-4818-AF49-244FBA0766D3}" type="pres">
      <dgm:prSet presAssocID="{5CAB1305-6C18-48F3-A838-8B426A8812C3}" presName="rootComposite" presStyleCnt="0"/>
      <dgm:spPr/>
    </dgm:pt>
    <dgm:pt modelId="{F789B5CF-2F51-40BB-901D-1B754CD7B758}" type="pres">
      <dgm:prSet presAssocID="{5CAB1305-6C18-48F3-A838-8B426A8812C3}" presName="rootText" presStyleLbl="node2" presStyleIdx="3" presStyleCnt="4" custLinFactNeighborX="240" custLinFactNeighborY="-460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BD59F9-E0B9-4874-AD85-FDA97679AF25}" type="pres">
      <dgm:prSet presAssocID="{5CAB1305-6C18-48F3-A838-8B426A8812C3}" presName="rootConnector" presStyleLbl="node2" presStyleIdx="3" presStyleCnt="4"/>
      <dgm:spPr/>
      <dgm:t>
        <a:bodyPr/>
        <a:lstStyle/>
        <a:p>
          <a:endParaRPr lang="ru-RU"/>
        </a:p>
      </dgm:t>
    </dgm:pt>
    <dgm:pt modelId="{3BA1F2C4-DC00-426B-B369-AC294A06D213}" type="pres">
      <dgm:prSet presAssocID="{5CAB1305-6C18-48F3-A838-8B426A8812C3}" presName="hierChild4" presStyleCnt="0"/>
      <dgm:spPr/>
    </dgm:pt>
    <dgm:pt modelId="{4F310FB7-CEE7-4A20-BE94-CDF74F9C10B7}" type="pres">
      <dgm:prSet presAssocID="{5CAB1305-6C18-48F3-A838-8B426A8812C3}" presName="hierChild5" presStyleCnt="0"/>
      <dgm:spPr/>
    </dgm:pt>
    <dgm:pt modelId="{F510FE75-FA60-4CBD-89C3-441DFBA27E2F}" type="pres">
      <dgm:prSet presAssocID="{01FAFC5A-F023-4B50-8306-FB4B05BA6153}" presName="hierChild3" presStyleCnt="0"/>
      <dgm:spPr/>
    </dgm:pt>
  </dgm:ptLst>
  <dgm:cxnLst>
    <dgm:cxn modelId="{94D52E96-CCBA-4004-84AF-1866948D72CF}" srcId="{01FAFC5A-F023-4B50-8306-FB4B05BA6153}" destId="{FA438F8E-A934-4CB0-941B-507798D068CB}" srcOrd="2" destOrd="0" parTransId="{4667AD24-3C27-4BB2-922E-EF9BA13A4F14}" sibTransId="{B4A5B3BF-39E2-49ED-81F1-B52AF9A711D6}"/>
    <dgm:cxn modelId="{5C6657C2-4664-43BD-B1CE-166860C72C6A}" srcId="{01FAFC5A-F023-4B50-8306-FB4B05BA6153}" destId="{BD27A895-B785-4B81-A6C1-1E0CBC1AF80E}" srcOrd="0" destOrd="0" parTransId="{87E9F414-6121-48F4-B995-5DC7DA15088D}" sibTransId="{AFA423B9-3382-4CC5-AAB4-FC1B9E0DEA37}"/>
    <dgm:cxn modelId="{89E962B5-0867-4B38-B9BB-0D7859FEFF02}" type="presOf" srcId="{01FAFC5A-F023-4B50-8306-FB4B05BA6153}" destId="{9A2DFD8D-0DA9-4ADE-AD4C-D31BE6D5EEAD}" srcOrd="0" destOrd="0" presId="urn:microsoft.com/office/officeart/2005/8/layout/orgChart1"/>
    <dgm:cxn modelId="{034942BE-6541-45D2-9B69-CCEDD521A01E}" srcId="{01FAFC5A-F023-4B50-8306-FB4B05BA6153}" destId="{A13B009F-B45B-47DC-842F-2D7F333819E5}" srcOrd="1" destOrd="0" parTransId="{B65A2B1A-20FE-4D4E-88C2-AF5EA0A13D46}" sibTransId="{54C4CF01-BAA7-4C83-8357-AD5751B0E035}"/>
    <dgm:cxn modelId="{F835DED7-1F2E-42DC-9ED9-E6B38686446E}" type="presOf" srcId="{5CAB1305-6C18-48F3-A838-8B426A8812C3}" destId="{F789B5CF-2F51-40BB-901D-1B754CD7B758}" srcOrd="0" destOrd="0" presId="urn:microsoft.com/office/officeart/2005/8/layout/orgChart1"/>
    <dgm:cxn modelId="{183607FA-5E00-40F9-88A0-CF508948AF99}" type="presOf" srcId="{A13B009F-B45B-47DC-842F-2D7F333819E5}" destId="{7F757668-63DC-4441-833C-62C680753500}" srcOrd="0" destOrd="0" presId="urn:microsoft.com/office/officeart/2005/8/layout/orgChart1"/>
    <dgm:cxn modelId="{6ECCE444-CF48-4693-9F5A-221483CCC02A}" type="presOf" srcId="{FA438F8E-A934-4CB0-941B-507798D068CB}" destId="{6257537B-1743-4ECC-A7BD-0B5864501585}" srcOrd="1" destOrd="0" presId="urn:microsoft.com/office/officeart/2005/8/layout/orgChart1"/>
    <dgm:cxn modelId="{9890668D-A5AE-4633-819F-A4F528A0ED99}" type="presOf" srcId="{87E9F414-6121-48F4-B995-5DC7DA15088D}" destId="{D21869D5-E5C8-4E10-9D0C-AE7E6F3C1E3A}" srcOrd="0" destOrd="0" presId="urn:microsoft.com/office/officeart/2005/8/layout/orgChart1"/>
    <dgm:cxn modelId="{509DD4B3-AFE0-4969-BD45-43AB11F5EA5D}" type="presOf" srcId="{FA438F8E-A934-4CB0-941B-507798D068CB}" destId="{8166B380-554E-404A-9068-01AB4F395053}" srcOrd="0" destOrd="0" presId="urn:microsoft.com/office/officeart/2005/8/layout/orgChart1"/>
    <dgm:cxn modelId="{E59DE3F8-84EC-42F5-AC9C-8852DD5EF8C4}" type="presOf" srcId="{5CAB1305-6C18-48F3-A838-8B426A8812C3}" destId="{90BD59F9-E0B9-4874-AD85-FDA97679AF25}" srcOrd="1" destOrd="0" presId="urn:microsoft.com/office/officeart/2005/8/layout/orgChart1"/>
    <dgm:cxn modelId="{3F0E8D46-62C4-445D-A687-7A97D8F8EF3F}" srcId="{01FAFC5A-F023-4B50-8306-FB4B05BA6153}" destId="{5CAB1305-6C18-48F3-A838-8B426A8812C3}" srcOrd="3" destOrd="0" parTransId="{2DC9E66A-8DEB-43FD-B1A3-18E7437E3A8B}" sibTransId="{326DCA40-AAC0-4FCE-B27C-57B8B7146D82}"/>
    <dgm:cxn modelId="{1C1B3A64-D8FE-4797-B691-DA5B09C8FA23}" type="presOf" srcId="{4667AD24-3C27-4BB2-922E-EF9BA13A4F14}" destId="{962CED2C-B550-4ABC-ADA1-412B178A9D71}" srcOrd="0" destOrd="0" presId="urn:microsoft.com/office/officeart/2005/8/layout/orgChart1"/>
    <dgm:cxn modelId="{48F8D36D-B727-4D37-B8DC-542B76F110BF}" type="presOf" srcId="{01FAFC5A-F023-4B50-8306-FB4B05BA6153}" destId="{103119DB-E3F3-48FE-B993-641B065BC1DD}" srcOrd="1" destOrd="0" presId="urn:microsoft.com/office/officeart/2005/8/layout/orgChart1"/>
    <dgm:cxn modelId="{AAB49F9F-B4A8-4D36-9E7A-65314AA5BEBD}" type="presOf" srcId="{2DC9E66A-8DEB-43FD-B1A3-18E7437E3A8B}" destId="{B21ED6AE-D8D5-4FB7-B951-A907A790CEB9}" srcOrd="0" destOrd="0" presId="urn:microsoft.com/office/officeart/2005/8/layout/orgChart1"/>
    <dgm:cxn modelId="{4823DE09-BD6F-4442-8BAB-27A4A87239C6}" type="presOf" srcId="{BD27A895-B785-4B81-A6C1-1E0CBC1AF80E}" destId="{23D3550D-F123-40CE-9504-71BE539E837E}" srcOrd="1" destOrd="0" presId="urn:microsoft.com/office/officeart/2005/8/layout/orgChart1"/>
    <dgm:cxn modelId="{EC4CD500-3E36-4F45-AADC-AD23C8090D9F}" type="presOf" srcId="{B65A2B1A-20FE-4D4E-88C2-AF5EA0A13D46}" destId="{DDEBCD2D-1FC7-4C25-81C6-21D631BAB6B0}" srcOrd="0" destOrd="0" presId="urn:microsoft.com/office/officeart/2005/8/layout/orgChart1"/>
    <dgm:cxn modelId="{9971B322-3CE1-4C28-967B-0D6705C4B294}" type="presOf" srcId="{1CFDD2C8-B885-48E3-AF08-87215A75791E}" destId="{16EA556C-4870-42D9-9A83-B6466D11B0C2}" srcOrd="0" destOrd="0" presId="urn:microsoft.com/office/officeart/2005/8/layout/orgChart1"/>
    <dgm:cxn modelId="{1CC8CAB2-A1BC-4A15-AFFC-47F4152A5205}" srcId="{1CFDD2C8-B885-48E3-AF08-87215A75791E}" destId="{01FAFC5A-F023-4B50-8306-FB4B05BA6153}" srcOrd="0" destOrd="0" parTransId="{BBC1DF7D-6329-4CD5-9FDD-AF65AE17238D}" sibTransId="{00136FDF-00C0-47E7-AA3D-617094789B4B}"/>
    <dgm:cxn modelId="{60C779BB-2163-42B6-AD9E-F8156E95932C}" type="presOf" srcId="{BD27A895-B785-4B81-A6C1-1E0CBC1AF80E}" destId="{4FC4C144-E6C0-4022-881A-D87E8CEA6755}" srcOrd="0" destOrd="0" presId="urn:microsoft.com/office/officeart/2005/8/layout/orgChart1"/>
    <dgm:cxn modelId="{A0E13E63-8EF7-4A0D-9B32-2DC960640536}" type="presOf" srcId="{A13B009F-B45B-47DC-842F-2D7F333819E5}" destId="{18EA9585-9D39-4567-99AE-F67B422E3933}" srcOrd="1" destOrd="0" presId="urn:microsoft.com/office/officeart/2005/8/layout/orgChart1"/>
    <dgm:cxn modelId="{A44E7BF5-D581-4EAF-A7DD-1F36F813153A}" type="presParOf" srcId="{16EA556C-4870-42D9-9A83-B6466D11B0C2}" destId="{C601E341-F900-4585-AAFE-83EDFB2A167D}" srcOrd="0" destOrd="0" presId="urn:microsoft.com/office/officeart/2005/8/layout/orgChart1"/>
    <dgm:cxn modelId="{DC88B20D-223C-46FD-842D-A0E55C960C5E}" type="presParOf" srcId="{C601E341-F900-4585-AAFE-83EDFB2A167D}" destId="{79BCBC93-9181-44AE-9649-D4FD2CAF823A}" srcOrd="0" destOrd="0" presId="urn:microsoft.com/office/officeart/2005/8/layout/orgChart1"/>
    <dgm:cxn modelId="{8FBCF2FB-8E36-4E04-9161-DE61D4E64E4E}" type="presParOf" srcId="{79BCBC93-9181-44AE-9649-D4FD2CAF823A}" destId="{9A2DFD8D-0DA9-4ADE-AD4C-D31BE6D5EEAD}" srcOrd="0" destOrd="0" presId="urn:microsoft.com/office/officeart/2005/8/layout/orgChart1"/>
    <dgm:cxn modelId="{6464B74A-5591-48C8-9F79-14559EA78A3E}" type="presParOf" srcId="{79BCBC93-9181-44AE-9649-D4FD2CAF823A}" destId="{103119DB-E3F3-48FE-B993-641B065BC1DD}" srcOrd="1" destOrd="0" presId="urn:microsoft.com/office/officeart/2005/8/layout/orgChart1"/>
    <dgm:cxn modelId="{5C276B1F-E397-4829-9B99-781288C5BB77}" type="presParOf" srcId="{C601E341-F900-4585-AAFE-83EDFB2A167D}" destId="{BCB55582-1135-472B-9EC7-3C3487D7BC8C}" srcOrd="1" destOrd="0" presId="urn:microsoft.com/office/officeart/2005/8/layout/orgChart1"/>
    <dgm:cxn modelId="{FDCA197B-EF1D-420E-825D-A0E56BC373C8}" type="presParOf" srcId="{BCB55582-1135-472B-9EC7-3C3487D7BC8C}" destId="{D21869D5-E5C8-4E10-9D0C-AE7E6F3C1E3A}" srcOrd="0" destOrd="0" presId="urn:microsoft.com/office/officeart/2005/8/layout/orgChart1"/>
    <dgm:cxn modelId="{60635436-4147-45E5-A570-BB9E8AB2C310}" type="presParOf" srcId="{BCB55582-1135-472B-9EC7-3C3487D7BC8C}" destId="{BB4ABDBC-9D0E-44C9-B58F-90083197293A}" srcOrd="1" destOrd="0" presId="urn:microsoft.com/office/officeart/2005/8/layout/orgChart1"/>
    <dgm:cxn modelId="{A6DF832E-5572-40AB-9C55-EAE1672F9848}" type="presParOf" srcId="{BB4ABDBC-9D0E-44C9-B58F-90083197293A}" destId="{AA5AC422-575E-41B2-9479-F5A27D063C68}" srcOrd="0" destOrd="0" presId="urn:microsoft.com/office/officeart/2005/8/layout/orgChart1"/>
    <dgm:cxn modelId="{78D8573C-3B6D-4A08-9DA6-6A3E79AF4563}" type="presParOf" srcId="{AA5AC422-575E-41B2-9479-F5A27D063C68}" destId="{4FC4C144-E6C0-4022-881A-D87E8CEA6755}" srcOrd="0" destOrd="0" presId="urn:microsoft.com/office/officeart/2005/8/layout/orgChart1"/>
    <dgm:cxn modelId="{FF29BAF1-4ED5-40F7-B5F7-1B81FDD25E40}" type="presParOf" srcId="{AA5AC422-575E-41B2-9479-F5A27D063C68}" destId="{23D3550D-F123-40CE-9504-71BE539E837E}" srcOrd="1" destOrd="0" presId="urn:microsoft.com/office/officeart/2005/8/layout/orgChart1"/>
    <dgm:cxn modelId="{0C43E212-369F-4868-BF6B-B600FA129D6B}" type="presParOf" srcId="{BB4ABDBC-9D0E-44C9-B58F-90083197293A}" destId="{512BBF94-AC31-451A-AB28-D9825AD19E51}" srcOrd="1" destOrd="0" presId="urn:microsoft.com/office/officeart/2005/8/layout/orgChart1"/>
    <dgm:cxn modelId="{F0E439BD-4AAF-4F6C-996C-DDB43FDE1DBA}" type="presParOf" srcId="{BB4ABDBC-9D0E-44C9-B58F-90083197293A}" destId="{C8FFA79B-79AB-4FF2-AA1E-B65E77AA9B48}" srcOrd="2" destOrd="0" presId="urn:microsoft.com/office/officeart/2005/8/layout/orgChart1"/>
    <dgm:cxn modelId="{1817B8A0-6F9E-484D-8489-0456ECEF09AB}" type="presParOf" srcId="{BCB55582-1135-472B-9EC7-3C3487D7BC8C}" destId="{DDEBCD2D-1FC7-4C25-81C6-21D631BAB6B0}" srcOrd="2" destOrd="0" presId="urn:microsoft.com/office/officeart/2005/8/layout/orgChart1"/>
    <dgm:cxn modelId="{8CF82C76-A373-4B7B-AF12-E4D2BB982A63}" type="presParOf" srcId="{BCB55582-1135-472B-9EC7-3C3487D7BC8C}" destId="{7BFF3CB3-C70E-46FE-819A-0A7853E02C3E}" srcOrd="3" destOrd="0" presId="urn:microsoft.com/office/officeart/2005/8/layout/orgChart1"/>
    <dgm:cxn modelId="{2D8F6D06-E918-4572-AA83-D4AE74839F2E}" type="presParOf" srcId="{7BFF3CB3-C70E-46FE-819A-0A7853E02C3E}" destId="{561F8B4C-A4BE-4341-8256-64E446D5012B}" srcOrd="0" destOrd="0" presId="urn:microsoft.com/office/officeart/2005/8/layout/orgChart1"/>
    <dgm:cxn modelId="{65395482-E31D-4035-910A-5C490BC13797}" type="presParOf" srcId="{561F8B4C-A4BE-4341-8256-64E446D5012B}" destId="{7F757668-63DC-4441-833C-62C680753500}" srcOrd="0" destOrd="0" presId="urn:microsoft.com/office/officeart/2005/8/layout/orgChart1"/>
    <dgm:cxn modelId="{4CF05BAA-1B66-434B-AEC2-2CF9A9615E28}" type="presParOf" srcId="{561F8B4C-A4BE-4341-8256-64E446D5012B}" destId="{18EA9585-9D39-4567-99AE-F67B422E3933}" srcOrd="1" destOrd="0" presId="urn:microsoft.com/office/officeart/2005/8/layout/orgChart1"/>
    <dgm:cxn modelId="{00275D15-F8C7-4F5E-9CF8-6CEDD86DF78A}" type="presParOf" srcId="{7BFF3CB3-C70E-46FE-819A-0A7853E02C3E}" destId="{A4F059B8-510B-47FF-A2A6-F79B1EC05F71}" srcOrd="1" destOrd="0" presId="urn:microsoft.com/office/officeart/2005/8/layout/orgChart1"/>
    <dgm:cxn modelId="{9FB05F60-7479-4705-9104-15E2AFAEA040}" type="presParOf" srcId="{7BFF3CB3-C70E-46FE-819A-0A7853E02C3E}" destId="{4945A57F-89E8-409A-B6EB-80FDE48E3E38}" srcOrd="2" destOrd="0" presId="urn:microsoft.com/office/officeart/2005/8/layout/orgChart1"/>
    <dgm:cxn modelId="{3B32497D-C3F5-4D3D-9E27-17A16489690C}" type="presParOf" srcId="{BCB55582-1135-472B-9EC7-3C3487D7BC8C}" destId="{962CED2C-B550-4ABC-ADA1-412B178A9D71}" srcOrd="4" destOrd="0" presId="urn:microsoft.com/office/officeart/2005/8/layout/orgChart1"/>
    <dgm:cxn modelId="{1B670FCE-ED7C-436D-8ADE-49A261BF0DD3}" type="presParOf" srcId="{BCB55582-1135-472B-9EC7-3C3487D7BC8C}" destId="{14FE62EA-7F97-45C6-9FBA-26A8C642674F}" srcOrd="5" destOrd="0" presId="urn:microsoft.com/office/officeart/2005/8/layout/orgChart1"/>
    <dgm:cxn modelId="{D25EDE85-8EF1-4C96-8E44-DD04922E18C4}" type="presParOf" srcId="{14FE62EA-7F97-45C6-9FBA-26A8C642674F}" destId="{0D16BA2E-6DE1-40F4-93F1-377443391F82}" srcOrd="0" destOrd="0" presId="urn:microsoft.com/office/officeart/2005/8/layout/orgChart1"/>
    <dgm:cxn modelId="{D5AA98CB-007A-430A-94CD-CC3CF0EBB8E9}" type="presParOf" srcId="{0D16BA2E-6DE1-40F4-93F1-377443391F82}" destId="{8166B380-554E-404A-9068-01AB4F395053}" srcOrd="0" destOrd="0" presId="urn:microsoft.com/office/officeart/2005/8/layout/orgChart1"/>
    <dgm:cxn modelId="{940FC5EB-3A38-4F79-9889-A8DCE9594731}" type="presParOf" srcId="{0D16BA2E-6DE1-40F4-93F1-377443391F82}" destId="{6257537B-1743-4ECC-A7BD-0B5864501585}" srcOrd="1" destOrd="0" presId="urn:microsoft.com/office/officeart/2005/8/layout/orgChart1"/>
    <dgm:cxn modelId="{86271780-0E0B-4CF5-A6C4-3FCFE4D55B81}" type="presParOf" srcId="{14FE62EA-7F97-45C6-9FBA-26A8C642674F}" destId="{3B9037FF-E13B-41F1-856D-EB2564FB9397}" srcOrd="1" destOrd="0" presId="urn:microsoft.com/office/officeart/2005/8/layout/orgChart1"/>
    <dgm:cxn modelId="{DDF0C398-8061-4286-B52E-5694D78387C9}" type="presParOf" srcId="{14FE62EA-7F97-45C6-9FBA-26A8C642674F}" destId="{3B9AFDA2-232F-41B4-9460-EDFE2F240564}" srcOrd="2" destOrd="0" presId="urn:microsoft.com/office/officeart/2005/8/layout/orgChart1"/>
    <dgm:cxn modelId="{D9246E06-1341-4F56-ABD4-C5657F433B8D}" type="presParOf" srcId="{BCB55582-1135-472B-9EC7-3C3487D7BC8C}" destId="{B21ED6AE-D8D5-4FB7-B951-A907A790CEB9}" srcOrd="6" destOrd="0" presId="urn:microsoft.com/office/officeart/2005/8/layout/orgChart1"/>
    <dgm:cxn modelId="{85C56927-E504-42DD-9DAB-006243FDF4F3}" type="presParOf" srcId="{BCB55582-1135-472B-9EC7-3C3487D7BC8C}" destId="{904EC96F-E1B5-4E6F-A50C-E77D21E22676}" srcOrd="7" destOrd="0" presId="urn:microsoft.com/office/officeart/2005/8/layout/orgChart1"/>
    <dgm:cxn modelId="{1D76D1CE-9C29-409C-8066-9EA7FA4D4F16}" type="presParOf" srcId="{904EC96F-E1B5-4E6F-A50C-E77D21E22676}" destId="{8628FC1C-C7A0-4818-AF49-244FBA0766D3}" srcOrd="0" destOrd="0" presId="urn:microsoft.com/office/officeart/2005/8/layout/orgChart1"/>
    <dgm:cxn modelId="{F36FD987-4E40-4BA2-BA8B-2E66FB9B4B7A}" type="presParOf" srcId="{8628FC1C-C7A0-4818-AF49-244FBA0766D3}" destId="{F789B5CF-2F51-40BB-901D-1B754CD7B758}" srcOrd="0" destOrd="0" presId="urn:microsoft.com/office/officeart/2005/8/layout/orgChart1"/>
    <dgm:cxn modelId="{6CEE7BD5-2A47-4FB1-A2C9-6E35DEF610DF}" type="presParOf" srcId="{8628FC1C-C7A0-4818-AF49-244FBA0766D3}" destId="{90BD59F9-E0B9-4874-AD85-FDA97679AF25}" srcOrd="1" destOrd="0" presId="urn:microsoft.com/office/officeart/2005/8/layout/orgChart1"/>
    <dgm:cxn modelId="{56574D3C-5B16-458D-9701-A444310C2ED0}" type="presParOf" srcId="{904EC96F-E1B5-4E6F-A50C-E77D21E22676}" destId="{3BA1F2C4-DC00-426B-B369-AC294A06D213}" srcOrd="1" destOrd="0" presId="urn:microsoft.com/office/officeart/2005/8/layout/orgChart1"/>
    <dgm:cxn modelId="{22983A32-6B45-4109-B9F6-0264F6E1C5E6}" type="presParOf" srcId="{904EC96F-E1B5-4E6F-A50C-E77D21E22676}" destId="{4F310FB7-CEE7-4A20-BE94-CDF74F9C10B7}" srcOrd="2" destOrd="0" presId="urn:microsoft.com/office/officeart/2005/8/layout/orgChart1"/>
    <dgm:cxn modelId="{B5D7F944-DBEF-4501-824F-808F4D9AC855}" type="presParOf" srcId="{C601E341-F900-4585-AAFE-83EDFB2A167D}" destId="{F510FE75-FA60-4CBD-89C3-441DFBA27E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AE5BD70-EFC6-4BA4-9645-8D2ABBB06A4A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6036A4-8A86-46E4-8C96-E4ADDB0B2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2511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12100E-44AD-404F-B5EB-5EB4C24EC13E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7327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EBBA48-2653-42BB-AC00-4A1A698DFD1B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4111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923D85-E371-40E2-8ABD-622EAF14F012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3269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C3B911-F566-4803-AEB3-BB0D9442782C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47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897D1C-5CA4-4A0E-9634-E051B6628E90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822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C4FCA2-FCF3-4C57-A38C-78B4BB0E2164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8324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AABD12-0668-4DD8-8C4D-7A3E0202A00C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20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5110DC-C9C5-4A22-A832-582B7417A030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222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BD8CF4-28CA-450E-A5EB-E5EF178CFC14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453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D8E4A4-4925-48A8-AF50-4825D151FA6F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5733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EA5C06-EF23-4D73-8ACA-26685638DA25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9730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B90471-5809-4297-80D4-D90147B18319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367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2DB3E-E503-4D79-8521-868E4906CA6A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894FD-4AE9-4AE1-8A46-1FBFBB0339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031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58FE3-0678-43D1-ACBB-55D6F415246B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0C63C-1924-4B34-B00E-53C1877323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80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D8BF6-B757-4430-8EED-4688318E9B73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3ED78-F219-4EE8-ACC5-5778A42A75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60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1F8C-5471-4350-8160-7398BF281999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3BE6A-DF1D-4ACA-81BC-34510BD111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417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C474-B918-4C2E-A888-C384F64F9245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84157-C80F-43EE-84FB-4075855BCF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566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23EDD-360F-4E43-9B34-5D0CF53C2F74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0A257-22A0-40FB-969B-C0B1102575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384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AB30-00DC-4D66-AC14-5D784D7EC304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DB55F-A06A-4F82-97A9-40513DBF6F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363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C91F9-448D-441F-9DFA-E927C451DD44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6F548-F61D-4164-98FC-5E46BCEB72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923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00875-8DC9-4B8D-B531-D7CC55534CEA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3B7CB-CA53-4074-96CE-8EC3982BB8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546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0753-F287-4BAE-A565-2660F81A312D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5C533-6D90-4C11-BB85-E889EF7DD6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41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3793A-38F8-42D7-8F0A-374E46A308C6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C378AD7-6D00-463E-9EAA-396C649A88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104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B97F06-5F70-4F09-8035-6216FC07444D}" type="datetimeFigureOut">
              <a:rPr lang="ru-RU"/>
              <a:pPr>
                <a:defRPr/>
              </a:pPr>
              <a:t>08.04.2015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53C492D5-2923-49E7-B724-2A0AB605CE91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1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8358246" cy="2357453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Надкласс Рыбы</a:t>
            </a:r>
            <a:endParaRPr lang="ru-RU" dirty="0"/>
          </a:p>
        </p:txBody>
      </p:sp>
      <p:sp>
        <p:nvSpPr>
          <p:cNvPr id="3075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химер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2850988" cy="1214446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Химера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29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5" name="Содержимое 3" descr="строение хрящевой рыбы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nt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57222" y="-214339"/>
            <a:ext cx="9787006" cy="8929751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Скат манта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525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bg1"/>
                </a:solidFill>
              </a:rPr>
              <a:t>Классификация надкласса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9144000" cy="492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Рисунок 6" descr="u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2000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7" descr="акула..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929188"/>
            <a:ext cx="20097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8" descr="800px-Dunkleosteus_interm1DB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000625"/>
            <a:ext cx="242887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9" descr="Acanthodii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5143500"/>
            <a:ext cx="20177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214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Класс РЫБЫ КОСТНЫЕ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4857750" cy="5929312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Класс РЫБЫ КОСТНЫЕ (Osteichthyes)</a:t>
            </a:r>
            <a:r>
              <a:rPr lang="ru-RU" altLang="ru-RU" sz="180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У костных рыб как и у хрящевых, имеются парные конечности — плавники, рот образован хватающими челюстями с зубами на них, жабры расположены на имеющих внутреннюю скелетную опору жаберных дугах, ноздри парные, во внутреннем ухе имеются три полукружных канала. В отличие от хрящевых рыб, в скелете костных рыб имеется костная ткань, в верхней части полости тела расположен плавательный пузырь; жаберная полость прикрыта укрепленной костным скелетом жаберной крышкой; жабры имеют форму свободно свисающих лепестков, а не приросших к межжаберным перегородкам пластин. Тело покрыто костной чешуей, пластинками или голое вместо покрова из зубовидной плакоидной чешуи.</a:t>
            </a:r>
          </a:p>
        </p:txBody>
      </p:sp>
      <p:pic>
        <p:nvPicPr>
          <p:cNvPr id="4" name="Рисунок 3" descr="1211811216_0_5335_dd15efb8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785794"/>
            <a:ext cx="3862362" cy="29289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1211811179_0_87a5_7ecc7081_x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929042"/>
            <a:ext cx="3857652" cy="29289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8"/>
            <a:ext cx="5572125" cy="6500812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+mj-lt"/>
              </a:rPr>
              <a:t>Костные рыбы впервые появились на нашей планете около 400 миллионов лет назад. Наибольшего разнообразия они достигли к началу нашей эры, далеко обогнав всех других рыбообразных и рыб, а также наземных позвоночных животных. Это самая процветающая сейчас группа позвоночных животных, распространенная во всех водах нашей планеты от полюсов до экватора. Они встречаются в пресных водах, в солоноватых морях и океанах, в горных озерах и ручьях, в глубинах океанских впадин, в освещаемых солнцем коралловых рифах, в лишенных света пещерах океана. Исконные обитатели водной среды, некоторые рыбы приобрели способность взлетать из воды, пролетая в воздухе до нескольких сотен метров, а у некоторых развились приспособления в жаберной полости или плавательном пузыре, позволяющие им долгое время быть вне воды в атмосфере влажного воздуха тропиков. Наконец, некоторые рыбы — двоякодышащие, многоперы — имеют наряду с жабрами и ячеистый плавательный пузырь или настоящие легкие, позволяющие им дышать атмосферным воздухом.</a:t>
            </a:r>
            <a:endParaRPr lang="ru-RU" dirty="0">
              <a:latin typeface="+mj-lt"/>
            </a:endParaRPr>
          </a:p>
        </p:txBody>
      </p:sp>
      <p:pic>
        <p:nvPicPr>
          <p:cNvPr id="6147" name="Рисунок 3" descr="многопе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500063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4" descr="normal_photo-07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714750"/>
            <a:ext cx="35718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929313" y="2857500"/>
            <a:ext cx="2714625" cy="9286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Рыбы многоперы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Размеры</a:t>
            </a:r>
            <a:endParaRPr lang="ru-RU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428750"/>
            <a:ext cx="4857750" cy="528637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Microsoft Sans Serif" pitchFamily="34" charset="0"/>
              </a:rPr>
              <a:t>Среди костных рыб есть свои гиганты и карлики — от достигающих 5—7 м длины и 500—1500 кг веса пресноводных белуги, калуги, сома, бразильской арапа-имы и морских меч-рыбы и марлинов до крошечных филиппинских бычков, 7— 11 мм длины. Таким образом, костные рыбы не достигают величины хрящевых, среди которых имеются акулы до 15—18 м длины, но зато среди них имеется много гораздо более мелких.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Microsoft Sans Serif" pitchFamily="34" charset="0"/>
            </a:endParaRPr>
          </a:p>
        </p:txBody>
      </p:sp>
      <p:pic>
        <p:nvPicPr>
          <p:cNvPr id="7172" name="Рисунок 4" descr="so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86063"/>
            <a:ext cx="37147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86375" y="4643438"/>
            <a:ext cx="13573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Microsoft Sans Serif" pitchFamily="34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Microsoft Sans Serif" pitchFamily="34" charset="0"/>
              </a:rPr>
              <a:t>сом</a:t>
            </a:r>
            <a:endParaRPr lang="ru-RU" sz="2800" dirty="0">
              <a:latin typeface="+mj-lt"/>
            </a:endParaRPr>
          </a:p>
        </p:txBody>
      </p:sp>
      <p:pic>
        <p:nvPicPr>
          <p:cNvPr id="7174" name="Рисунок 6" descr="169229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85750"/>
            <a:ext cx="35163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113201428106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643563" cy="6858000"/>
          </a:xfrm>
        </p:spPr>
      </p:pic>
      <p:pic>
        <p:nvPicPr>
          <p:cNvPr id="8195" name="Рисунок 6" descr="slide0010_image0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Рыба меч                   Сомы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197" name="Рисунок 5" descr="som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286125"/>
            <a:ext cx="50688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сома весом 293 кг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04850"/>
            <a:ext cx="8186737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В Таиланде поймали самого огромного в мире сома весом 293 килограмма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4" descr="акула.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4313" y="0"/>
            <a:ext cx="953293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Акула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4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4" descr="i-keepair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2774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Скат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410</Words>
  <Application>Microsoft Office PowerPoint</Application>
  <PresentationFormat>Экран (4:3)</PresentationFormat>
  <Paragraphs>37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Microsoft Sans Serif</vt:lpstr>
      <vt:lpstr>Поток</vt:lpstr>
      <vt:lpstr>Надкласс Рыбы</vt:lpstr>
      <vt:lpstr>Классификация надкласса</vt:lpstr>
      <vt:lpstr>Класс РЫБЫ КОСТНЫЕ </vt:lpstr>
      <vt:lpstr>Презентация PowerPoint</vt:lpstr>
      <vt:lpstr>Размеры</vt:lpstr>
      <vt:lpstr>Рыба меч                   Сомы</vt:lpstr>
      <vt:lpstr>В Таиланде поймали самого огромного в мире сома весом 293 килограмма</vt:lpstr>
      <vt:lpstr>Акула</vt:lpstr>
      <vt:lpstr>Скат</vt:lpstr>
      <vt:lpstr>Химера</vt:lpstr>
      <vt:lpstr>Презентация PowerPoint</vt:lpstr>
      <vt:lpstr>Скат манта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Надласс Рыбы</dc:title>
  <dc:creator>USER</dc:creator>
  <cp:lastModifiedBy>admin</cp:lastModifiedBy>
  <cp:revision>14</cp:revision>
  <dcterms:created xsi:type="dcterms:W3CDTF">2009-01-15T13:17:10Z</dcterms:created>
  <dcterms:modified xsi:type="dcterms:W3CDTF">2015-04-08T14:34:17Z</dcterms:modified>
</cp:coreProperties>
</file>