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8FBAB7D-E6E0-40A7-AC36-A7A51D92CDA8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D6F0A5-7814-4EE2-9668-ACF51D344B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624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9DB4-40DC-41B8-BC30-766CF1FC220D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503FE3-C75E-44A1-A39B-AABC4633F6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68844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1AC1E-5CDF-4F65-BE22-C6BB35001A20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72A0E-8E11-4BD3-9A0B-DC44C3D1B53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895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2018F-DC66-42D7-9554-BE7920B7B2D9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9C88B-953D-4C51-ADF0-15185F61C30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668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олилиния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Прямоугольник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507685-927A-45B1-9A7F-E6A14294EC5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FCF71F-BFC0-49F1-9AD7-64E57796473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3738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9E2DDA-B97D-4B2C-AD95-CD0ED5B6D18A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22985-C8B7-4C5B-9AF2-FC202C3D2AA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436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BE9BDD-4F36-4ED5-B19F-890106063A1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1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C0DF6-611D-43C9-B00D-FDF733F8E8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008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07945-A2B1-40D8-8B39-CA292BDCF871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75A32-CFA5-4522-8E35-B0447953C9E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894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46C3A3D-AE3C-4BA7-B408-2B9C6022A90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8D874-F5AE-42B0-9A37-93EF2492BBC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54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68515-A775-4F28-A2F0-B34BFB75009C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B9576-87C0-410F-9E47-12E8DC9AC9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3972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Прямая соединительная линия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E89351-EB0D-482A-BD03-FF2098944D85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2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</a:lstStyle>
          <a:p>
            <a:fld id="{D642E784-CA1C-4E28-A901-34AFBE3BCF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4738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00"/>
            </a:gs>
            <a:gs pos="64999">
              <a:srgbClr val="000000"/>
            </a:gs>
            <a:gs pos="100000">
              <a:srgbClr val="FF00E6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6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9B8DA406-8899-4871-925D-FF3B1B180147}" type="datetimeFigureOut">
              <a:rPr lang="ru-RU"/>
              <a:pPr>
                <a:defRPr/>
              </a:pPr>
              <a:t>08.04.2015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Corbel" panose="020B0503020204020204" pitchFamily="34" charset="0"/>
              </a:defRPr>
            </a:lvl1pPr>
          </a:lstStyle>
          <a:p>
            <a:fld id="{AB3F4555-5C82-4691-8839-EB3DE6B9E3EE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9" r:id="rId1"/>
    <p:sldLayoutId id="2147483714" r:id="rId2"/>
    <p:sldLayoutId id="2147483720" r:id="rId3"/>
    <p:sldLayoutId id="2147483721" r:id="rId4"/>
    <p:sldLayoutId id="2147483722" r:id="rId5"/>
    <p:sldLayoutId id="2147483715" r:id="rId6"/>
    <p:sldLayoutId id="2147483723" r:id="rId7"/>
    <p:sldLayoutId id="2147483716" r:id="rId8"/>
    <p:sldLayoutId id="2147483724" r:id="rId9"/>
    <p:sldLayoutId id="2147483717" r:id="rId10"/>
    <p:sldLayoutId id="214748371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FAE0EC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anose="020B0609020204030204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anose="05000000000000000000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DE6C36"/>
        </a:buClr>
        <a:buFont typeface="Wingdings 3" panose="05040102010807070707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DE6C36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tx2">
                    <a:satMod val="200000"/>
                  </a:schemeClr>
                </a:solidFill>
              </a:rPr>
              <a:t>Шарагина Анастасия и Фёдорова Нина 6Д.</a:t>
            </a:r>
            <a:endParaRPr lang="ru-RU" sz="20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4000" i="1" dirty="0" smtClean="0">
                <a:solidFill>
                  <a:schemeClr val="tx2">
                    <a:lumMod val="90000"/>
                  </a:schemeClr>
                </a:solidFill>
              </a:rPr>
              <a:t>Монастыри Пскова.</a:t>
            </a:r>
            <a:endParaRPr lang="ru-RU" sz="4000" i="1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err="1" smtClean="0">
                <a:solidFill>
                  <a:schemeClr val="tx2">
                    <a:satMod val="200000"/>
                  </a:schemeClr>
                </a:solidFill>
              </a:rPr>
              <a:t>Псково-печерский</a:t>
            </a: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 монастырь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000" smtClean="0"/>
              <a:t>Один из самых известных монастырей России. Он построен в глубоком лесном овраге, по которому протекает ручей Каменец. Крепостные стены протянуты по склонам оврага и, пересекая его, опускаются на довольно большую глубину,  образуя  цифру «</a:t>
            </a:r>
            <a:r>
              <a:rPr lang="en-US" altLang="ru-RU" sz="2000" smtClean="0"/>
              <a:t>V</a:t>
            </a:r>
            <a:r>
              <a:rPr lang="ru-RU" altLang="ru-RU" sz="2000" smtClean="0"/>
              <a:t>», опущенную нижним углом в заросший лесом глубокий овраг. Там, где в крепость втекает ручей, стоит башня Верхних решеток, а где ручей вытекает –башня Нижних решёток. </a:t>
            </a:r>
          </a:p>
          <a:p>
            <a:r>
              <a:rPr lang="ru-RU" altLang="ru-RU" sz="2000" smtClean="0"/>
              <a:t>Слава Псково-печерского монастыря началась с приходом сюда энергичного, хорошо образованного 27-летнего настоятеля Корнилия – преподобного Корнилия Печерского. </a:t>
            </a:r>
          </a:p>
          <a:p>
            <a:r>
              <a:rPr lang="ru-RU" altLang="ru-RU" sz="2000" smtClean="0"/>
              <a:t>Двадцать лет, с 1558 по 1578 год, велось строительство стен Печерского монастыря.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Предание об основании  </a:t>
            </a:r>
            <a:r>
              <a:rPr lang="ru-RU" dirty="0" err="1" smtClean="0">
                <a:solidFill>
                  <a:schemeClr val="tx2">
                    <a:satMod val="200000"/>
                  </a:schemeClr>
                </a:solidFill>
              </a:rPr>
              <a:t>Псково-печерского</a:t>
            </a: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 монастыря.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000" smtClean="0"/>
              <a:t>Предание рассказывает, что Корнилий предварительно  испросил разрешение царя Ивана Грозного на строительство крепости. Подозрительный царь , везде и во всем видевший измену, прислал издевательский совет: строить можно, но чтобы та крепость была более воловьей шкуры. Игумен Корнилий приказал взять воловью шкуру, разрезать её на тонкие ремни и связать их воедино. «Воловья шкура » получилась длиной в 810 метров – и именно эту протяженность сегодня имеют оборонительные стены монастыря.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Содержимое 3" descr="Монастырь в пскове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063" y="0"/>
            <a:ext cx="5246687" cy="3714750"/>
          </a:xfrm>
        </p:spPr>
      </p:pic>
      <p:pic>
        <p:nvPicPr>
          <p:cNvPr id="11267" name="Рисунок 4" descr="Псково печерский зимой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2500313"/>
            <a:ext cx="3929062" cy="435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Рисунок 5" descr="pechery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3714750"/>
            <a:ext cx="485775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Содержимое 3" descr="Псково печерский монастырь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358313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Святогорский монастырь.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000" smtClean="0"/>
              <a:t>На самой вершине высокого холма, проросшего старыми деревьями, поблескивает шпиль колокольни и серебрится церковная глава. Вокруг разбросаны проросшие лесом холмы. Это Синичьи горы, которые стали называться святыми горами с тех пор, как в 1569 году по велению царя Ивана Грозного на самой высокой из них был основан Святогорский монастырь с Успенским собором на вершине холма. Обитель создана псковским наместником князем Юрием Токмаковым. Поводом к основанию послужили дивные знамения от икон Божьей Матери «Умиление», явившихся юродивому пастуху Тимофею, когда он молился на камне на реке Луговке.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>Описание</a:t>
            </a: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z="2000" smtClean="0"/>
              <a:t>В монастыре два храма: Успенский собор и церковь во имя Св. Николая Чудотворца. Монастырь окружает невысокая каменная ограда с двумя воротами. </a:t>
            </a:r>
          </a:p>
          <a:p>
            <a:r>
              <a:rPr lang="ru-RU" altLang="ru-RU" sz="2000" smtClean="0"/>
              <a:t>На соборный холм ведут две крутые многоступенчатые лестницы, сложенные из дикого камня.  Успенский собор построен в 15 веке. С течением времени он стал более приземист, словно состарился. Здание собора – простое, построенное в традициях псковской архитектуры.  Над входом в Успенский собор возвышается ярусная колокольня, строительство которой началось в конце 18 века, завершена была в 1812 году. </a:t>
            </a:r>
          </a:p>
          <a:p>
            <a:endParaRPr lang="ru-RU" altLang="ru-RU" sz="20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Содержимое 3" descr="Вид святогорского монастыря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3214688"/>
            <a:ext cx="4000500" cy="3643312"/>
          </a:xfrm>
        </p:spPr>
      </p:pic>
      <p:pic>
        <p:nvPicPr>
          <p:cNvPr id="15363" name="Рисунок 4" descr="Святогорск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2892425"/>
            <a:ext cx="5286375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Рисунок 5" descr="Святогорский монастырь. Вид сверху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143500" cy="324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Рисунок 6" descr="Святогорский монастырь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0" y="0"/>
            <a:ext cx="4000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Содержимое 3" descr="Святогорский монастырь. Успенский собор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4286250" cy="5362575"/>
          </a:xfrm>
        </p:spPr>
      </p:pic>
      <p:sp>
        <p:nvSpPr>
          <p:cNvPr id="16387" name="TextBox 5"/>
          <p:cNvSpPr txBox="1">
            <a:spLocks noChangeArrowheads="1"/>
          </p:cNvSpPr>
          <p:nvPr/>
        </p:nvSpPr>
        <p:spPr bwMode="auto">
          <a:xfrm>
            <a:off x="357188" y="5572125"/>
            <a:ext cx="39290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r>
              <a:rPr lang="ru-RU" altLang="ru-RU"/>
              <a:t>Святогорский монастырь.</a:t>
            </a:r>
          </a:p>
          <a:p>
            <a:r>
              <a:rPr lang="ru-RU" altLang="ru-RU"/>
              <a:t>Успенский собор.</a:t>
            </a:r>
          </a:p>
        </p:txBody>
      </p:sp>
      <p:pic>
        <p:nvPicPr>
          <p:cNvPr id="16388" name="Рисунок 6" descr="Успенский собор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475" y="0"/>
            <a:ext cx="4835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192</TotalTime>
  <Words>401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Метро</vt:lpstr>
      <vt:lpstr>Шарагина Анастасия и Фёдорова Нина 6Д.</vt:lpstr>
      <vt:lpstr>Псково-печерский монастырь</vt:lpstr>
      <vt:lpstr>Предание об основании  Псково-печерского монастыря.</vt:lpstr>
      <vt:lpstr>Презентация PowerPoint</vt:lpstr>
      <vt:lpstr>Презентация PowerPoint</vt:lpstr>
      <vt:lpstr>Святогорский монастырь.</vt:lpstr>
      <vt:lpstr>Описание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Шарагина Анастасия и Фёдорова Нина 6Д.</dc:title>
  <dc:creator>Нина</dc:creator>
  <cp:lastModifiedBy>admin</cp:lastModifiedBy>
  <cp:revision>17</cp:revision>
  <dcterms:created xsi:type="dcterms:W3CDTF">2010-04-27T12:18:13Z</dcterms:created>
  <dcterms:modified xsi:type="dcterms:W3CDTF">2015-04-08T17:12:53Z</dcterms:modified>
</cp:coreProperties>
</file>