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sldIdLst>
    <p:sldId id="256" r:id="rId2"/>
    <p:sldId id="260" r:id="rId3"/>
    <p:sldId id="257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34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915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5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5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5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5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6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7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8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19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919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919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19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919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919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49196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9197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9198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EBC700-74C2-4436-8519-E97DFD8308B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4DC3E5-FA5D-4948-83AA-B58D826140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218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60549-9956-4C8D-BEFD-C739B9E151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87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есто для изображения из Интернета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D393C50-B884-40FF-A054-78EFB3F335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2419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6D24D8D-095F-4B13-8AD0-320B1C0591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27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B921-BDF2-40C4-8A0C-F0FD07C3D6F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922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C0B61-6DBA-465C-934D-29C4D50630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355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ABC7E-A1FD-4EE2-BD3C-47BF046D9A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9019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5CE19-86A4-466F-AABB-9A06ECDFC7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867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FE3AC-7F29-49DB-8E14-07ED34185A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7588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6222A-AED0-4636-971B-018A981440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911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24848-4631-43C7-954D-22233683F7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5788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2662A-6664-4869-8258-6ADA5187D9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355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813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3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3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34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3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36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37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3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39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4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41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4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43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4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4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4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47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4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49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5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5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5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53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5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5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56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5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58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5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6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6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6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6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6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6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6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8167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816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6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817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817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817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4817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4817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65A6F25-002F-458A-B9A4-7733DE866FA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5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6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7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84438" y="4868863"/>
            <a:ext cx="6400800" cy="1752600"/>
          </a:xfrm>
        </p:spPr>
        <p:txBody>
          <a:bodyPr/>
          <a:lstStyle/>
          <a:p>
            <a:r>
              <a:rPr lang="ru-RU" altLang="ru-RU" sz="3200"/>
              <a:t>Презентацию выполняли </a:t>
            </a:r>
          </a:p>
          <a:p>
            <a:r>
              <a:rPr lang="ru-RU" altLang="ru-RU" sz="3200"/>
              <a:t>Корепанова А </a:t>
            </a:r>
          </a:p>
          <a:p>
            <a:r>
              <a:rPr lang="ru-RU" altLang="ru-RU" sz="3200"/>
              <a:t>Макрушина Т  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457200" y="1600200"/>
            <a:ext cx="8229600" cy="1828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Устройства памяти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260350"/>
            <a:ext cx="7543800" cy="1431925"/>
          </a:xfrm>
        </p:spPr>
        <p:txBody>
          <a:bodyPr/>
          <a:lstStyle/>
          <a:p>
            <a:r>
              <a:rPr lang="ru-RU" altLang="ru-RU"/>
              <a:t>Устройства Памяти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916113"/>
            <a:ext cx="75438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Устройства Памяти - устройства памяти данных, которые используются в компьютерах, чтобы хранить данные. Компьютер имеет много типов устройств памяти данных. Некоторые из них могут быть тематическими категориями как сменные Устройства Памяти данных и другие как не сменные Устройства Памяти данных. Устройства Памяти данных входят во многие размеры и формы. И больше по технологии, используемой для памяти данных по ним также в целом отлично.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66800"/>
          </a:xfrm>
        </p:spPr>
        <p:txBody>
          <a:bodyPr/>
          <a:lstStyle/>
          <a:p>
            <a:r>
              <a:rPr lang="ru-RU" altLang="ru-RU"/>
              <a:t>Устройство памяти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73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FD3413"/>
                </a:solidFill>
              </a:rPr>
              <a:t>Внутренняя:                             Внешняя: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Оперативная память (ОП)                                     </a:t>
            </a:r>
            <a:r>
              <a:rPr lang="ru-RU" altLang="ru-RU" sz="2400"/>
              <a:t>Дисковод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/>
              <a:t>Кеш память                                               </a:t>
            </a:r>
            <a:r>
              <a:rPr lang="en-US" altLang="ru-RU" sz="2400"/>
              <a:t>CD </a:t>
            </a:r>
            <a:r>
              <a:rPr lang="ru-RU" altLang="ru-RU" sz="2400"/>
              <a:t>и </a:t>
            </a:r>
            <a:r>
              <a:rPr lang="en-US" altLang="ru-RU" sz="2400"/>
              <a:t>DVD</a:t>
            </a:r>
            <a:endParaRPr lang="ru-RU" altLang="ru-RU" sz="240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ПЗУ</a:t>
            </a:r>
            <a:r>
              <a:rPr lang="en-US" altLang="ru-RU" sz="2000"/>
              <a:t>                                                                         </a:t>
            </a:r>
            <a:r>
              <a:rPr lang="ru-RU" altLang="ru-RU" sz="2000"/>
              <a:t> Жесткий диск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                                                                                 Гибкий диск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5364163" y="1196975"/>
            <a:ext cx="1800225" cy="1038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flipH="1">
            <a:off x="1619250" y="1125538"/>
            <a:ext cx="1512888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9225" name="Picture 9" descr="оо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4365625"/>
            <a:ext cx="1882775" cy="1943100"/>
          </a:xfrm>
          <a:prstGeom prst="rect">
            <a:avLst/>
          </a:prstGeom>
          <a:solidFill>
            <a:schemeClr val="bg1">
              <a:alpha val="52000"/>
            </a:schemeClr>
          </a:solidFill>
        </p:spPr>
      </p:pic>
      <p:pic>
        <p:nvPicPr>
          <p:cNvPr id="9226" name="Picture 10" descr="ло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365625"/>
            <a:ext cx="2447925" cy="209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Внутренняя память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Внутренняя память компьютера предназначена для оперативной обработки данных. Она является более быстрой, чем внешняя память, что соответствует принципу иерархии памяти, выдвинутому в проекте Принстонской машины. Следуя этому принципу, можно выделить уровни иерархии и во внутренней памяти.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Кэш-память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40188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/>
              <a:t>Она служит буфером между RAM и микропроцессором и позволяет увеличить скорость выполнения операций, т.к. является сверхбыстродействующей. В нее помещаются данные, которые процессор получил и будет использовать в ближайшие такты своей работы. Эта память хранит копии наиболее часто используемых участков RAM. </a:t>
            </a:r>
          </a:p>
        </p:txBody>
      </p:sp>
      <p:pic>
        <p:nvPicPr>
          <p:cNvPr id="13318" name="Picture 6" descr="i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75138" y="1647825"/>
            <a:ext cx="4275137" cy="285750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оперативная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40188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В нее помещаются программы для выполнения и данные для работы программы, которые используются микропроцессором. Она обладает большим быстродействием и является энергозависимой. Обозначается RAM - Random Access Memory -память с произвольным доступом;</a:t>
            </a:r>
          </a:p>
        </p:txBody>
      </p:sp>
      <p:pic>
        <p:nvPicPr>
          <p:cNvPr id="16389" name="Picture 5" descr="i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1990725"/>
            <a:ext cx="3830638" cy="2879725"/>
          </a:xfr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Внешняя память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Внешняя память - это память, предназначенная для длительного хранения программ и данных. Целостность содержимого ВЗУ не зависит от того, включен или выключен компьютер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Дисковод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40188" cy="4530725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 Устройство записи/считывания информации. Накопители имеют собственное имя – буква латинского алфавита, за которой следует двоеточие. Для подключения к компьютеру  одного или несколько дисководов и управления их работой нужен Дисковый контроллер</a:t>
            </a:r>
          </a:p>
        </p:txBody>
      </p:sp>
      <p:pic>
        <p:nvPicPr>
          <p:cNvPr id="19461" name="Picture 5" descr="367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6950" y="1958975"/>
            <a:ext cx="3724275" cy="3813175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CD диски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40188" cy="4530725"/>
          </a:xfrm>
        </p:spPr>
        <p:txBody>
          <a:bodyPr/>
          <a:lstStyle/>
          <a:p>
            <a:r>
              <a:rPr lang="ru-RU" altLang="ru-RU" sz="2800"/>
              <a:t> Компакт-диск — оптический носитель информации в виде диска с отверстием в центре, информация с которого считывается с помощью лазера.</a:t>
            </a:r>
          </a:p>
        </p:txBody>
      </p:sp>
      <p:pic>
        <p:nvPicPr>
          <p:cNvPr id="20486" name="Picture 6" descr="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6613" y="1843088"/>
            <a:ext cx="4040187" cy="40433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144</TotalTime>
  <Words>320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Wingdings</vt:lpstr>
      <vt:lpstr>Лучи</vt:lpstr>
      <vt:lpstr>Презентация PowerPoint</vt:lpstr>
      <vt:lpstr>Устройства Памяти</vt:lpstr>
      <vt:lpstr>Устройство памяти</vt:lpstr>
      <vt:lpstr>Внутренняя память</vt:lpstr>
      <vt:lpstr>Кэш-память</vt:lpstr>
      <vt:lpstr>оперативная</vt:lpstr>
      <vt:lpstr>Внешняя память</vt:lpstr>
      <vt:lpstr>Дисковод</vt:lpstr>
      <vt:lpstr>CD диски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</dc:creator>
  <cp:lastModifiedBy>admin</cp:lastModifiedBy>
  <cp:revision>3</cp:revision>
  <dcterms:created xsi:type="dcterms:W3CDTF">2009-11-17T13:30:26Z</dcterms:created>
  <dcterms:modified xsi:type="dcterms:W3CDTF">2015-04-08T14:00:40Z</dcterms:modified>
</cp:coreProperties>
</file>