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inimized">
    <p:restoredLeft sz="32787"/>
    <p:restoredTop sz="90929"/>
  </p:normalViewPr>
  <p:slideViewPr>
    <p:cSldViewPr>
      <p:cViewPr varScale="1">
        <p:scale>
          <a:sx n="11" d="100"/>
          <a:sy n="11" d="100"/>
        </p:scale>
        <p:origin x="142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/>
            </a:p>
          </p:txBody>
        </p:sp>
        <p:pic>
          <p:nvPicPr>
            <p:cNvPr id="7" name="Pictur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55045-25DC-4854-8869-D5D0C850C0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704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D4F5B-9E4C-49F8-A535-DE0FA92983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273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DCEAAA-F087-4991-BECB-2813910237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446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6119B8-3AE8-4138-8221-2AB34BB41A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361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966AD-99EE-4F1E-A96C-DAA3ECEA4E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497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26FA6-605A-420B-AEFE-514DBE04E5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816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720EE-8353-4ADA-92E1-5DCC09B9B9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884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9D0C4-5B4F-406E-AF85-04B68D219B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815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B5A36-D7D4-418D-9DA1-26008D66A4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898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76AED-894C-43D3-AE02-73B32E3210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764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10D41-CC2C-4BF8-A071-9CC4F60E95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13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/>
            </a:p>
          </p:txBody>
        </p:sp>
        <p:pic>
          <p:nvPicPr>
            <p:cNvPr id="1034" name="Picture 5"/>
            <p:cNvPicPr>
              <a:picLocks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85DF48-3029-4B59-8E4E-B5FE918C02F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anose="05050102010706020507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Сны и сновидения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Войцехович Ольга Сергеевна</a:t>
            </a:r>
          </a:p>
          <a:p>
            <a:pPr eaLnBrk="1" hangingPunct="1"/>
            <a:r>
              <a:rPr lang="ru-RU" altLang="ru-RU" smtClean="0"/>
              <a:t>УП1, курс 3, гр.1.</a:t>
            </a:r>
          </a:p>
        </p:txBody>
      </p:sp>
    </p:spTree>
  </p:cSld>
  <p:clrMapOvr>
    <a:masterClrMapping/>
  </p:clrMapOvr>
  <p:transition advTm="624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625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 advAuto="0"/>
      <p:bldP spid="28675" grpId="0" build="p" autoUpdateAnimBg="0" advAuto="1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048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21336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Весь период сна состоит из четырёх-пяти циклов. Каждый из них начинается с медленного, а заканчивается быстрым.</a:t>
            </a:r>
          </a:p>
        </p:txBody>
      </p:sp>
    </p:spTree>
  </p:cSld>
  <p:clrMapOvr>
    <a:masterClrMapping/>
  </p:clrMapOvr>
  <p:transition advTm="100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810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Сон – периодически наступающее физиологическое состояние у человека и животных; характеризуется почти полным отсутствием реакций на внешние раздражения, уменьшением активности ряда физиологических процессов.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 advTm="161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810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19200" y="838200"/>
            <a:ext cx="7772400" cy="52578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Сон-самое привычное среди спонтанно возникающих изменённых состояний сознания. Во сне человек продолжает думать, хотя тип мышления у спящего совсем не такой, как у бодрствующего. Мы запоминаем сны и способны рассказать их, проснувшись. </a:t>
            </a:r>
          </a:p>
        </p:txBody>
      </p:sp>
    </p:spTree>
  </p:cSld>
  <p:clrMapOvr>
    <a:masterClrMapping/>
  </p:clrMapOvr>
  <p:transition advTm="207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048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09600"/>
            <a:ext cx="7772400" cy="54864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Кроме того, заснув, мы не отключаемся от внешнего мира полностью и готовы к приёму определённых сигналов.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Некоторые умеют программировать себя на пробуждение в нужный час.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ru-RU" altLang="ru-RU" smtClean="0"/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Итак, строгой границы между сном и бодрствованием нет.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 advTm="171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 advAuto="1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2286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09600"/>
            <a:ext cx="7772400" cy="54864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Новый метод психофизиологического  анализа – электроэнцефалография (запись биоэлектрических потенциалов мозга) позволил определить, что для спящего мозга характерны несколько различных фаз и стадий, которые повторяются  каждые полтора часа.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Удалось выделить два типа сна:</a:t>
            </a:r>
          </a:p>
          <a:p>
            <a:pPr eaLnBrk="1" hangingPunct="1"/>
            <a:r>
              <a:rPr lang="ru-RU" altLang="ru-RU" smtClean="0"/>
              <a:t>Медленный</a:t>
            </a:r>
          </a:p>
          <a:p>
            <a:pPr eaLnBrk="1" hangingPunct="1"/>
            <a:r>
              <a:rPr lang="ru-RU" altLang="ru-RU" smtClean="0"/>
              <a:t>Быстрый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 advTm="242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048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85800"/>
            <a:ext cx="7772400" cy="54102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«Медленный» сон включает четыре стадии:</a:t>
            </a:r>
          </a:p>
          <a:p>
            <a:pPr eaLnBrk="1" hangingPunct="1"/>
            <a:r>
              <a:rPr lang="ru-RU" altLang="ru-RU" smtClean="0"/>
              <a:t>Дремота – основной биоэлектрический ритм бодрствования (альфа-ритм) сменяется низко-амплитудными  колебаниями. В это время могут возникать специфические галлюцинации, словно находится между сном и явью</a:t>
            </a:r>
          </a:p>
        </p:txBody>
      </p:sp>
    </p:spTree>
  </p:cSld>
  <p:clrMapOvr>
    <a:masterClrMapping/>
  </p:clrMapOvr>
  <p:transition advTm="237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 advAuto="1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048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5334000"/>
          </a:xfrm>
        </p:spPr>
        <p:txBody>
          <a:bodyPr/>
          <a:lstStyle/>
          <a:p>
            <a:pPr eaLnBrk="1" hangingPunct="1"/>
            <a:r>
              <a:rPr lang="ru-RU" altLang="ru-RU" smtClean="0"/>
              <a:t>Поверхностный сон – веретенообразный ритм с частотой 14-18 колебаний в секунду. При появлении первых «веретён» сна сознание отключается, а в паузах между ними человека легко разбудить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 advTm="198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 advAuto="1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810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85800"/>
            <a:ext cx="7772400" cy="5410200"/>
          </a:xfrm>
        </p:spPr>
        <p:txBody>
          <a:bodyPr/>
          <a:lstStyle/>
          <a:p>
            <a:pPr marL="609600" indent="-609600" eaLnBrk="1" hangingPunct="1"/>
            <a:r>
              <a:rPr lang="ru-RU" altLang="ru-RU" sz="2800" smtClean="0"/>
              <a:t>Третью и четвёртую стадии называют дельта-сном, поскольку наблюдаются медленные колебания дельта-волны</a:t>
            </a:r>
          </a:p>
          <a:p>
            <a:pPr marL="990600" lvl="1" indent="-533400" eaLnBrk="1" hangingPunct="1"/>
            <a:r>
              <a:rPr lang="ru-RU" altLang="ru-RU" sz="2400" smtClean="0"/>
              <a:t>Мышечный тонус снижается</a:t>
            </a:r>
          </a:p>
          <a:p>
            <a:pPr marL="990600" lvl="1" indent="-533400" eaLnBrk="1" hangingPunct="1"/>
            <a:r>
              <a:rPr lang="ru-RU" altLang="ru-RU" sz="2400" smtClean="0"/>
              <a:t>Глаза становятся неподвижными</a:t>
            </a:r>
          </a:p>
          <a:p>
            <a:pPr marL="990600" lvl="1" indent="-533400" eaLnBrk="1" hangingPunct="1"/>
            <a:r>
              <a:rPr lang="ru-RU" altLang="ru-RU" sz="2400" smtClean="0"/>
              <a:t>Пульс и ритм дыхания замедляются</a:t>
            </a:r>
          </a:p>
          <a:p>
            <a:pPr marL="990600" lvl="1" indent="-533400" eaLnBrk="1" hangingPunct="1"/>
            <a:r>
              <a:rPr lang="ru-RU" altLang="ru-RU" sz="2400" smtClean="0"/>
              <a:t>Температура тела понижается на полградуса</a:t>
            </a:r>
          </a:p>
          <a:p>
            <a:pPr marL="609600" indent="-609600" eaLnBrk="1" hangingPunct="1">
              <a:buFont typeface="Symbol" panose="05050102010706020507" pitchFamily="18" charset="2"/>
              <a:buNone/>
            </a:pPr>
            <a:r>
              <a:rPr lang="ru-RU" altLang="ru-RU" sz="2800" smtClean="0"/>
              <a:t>Дельта-сон – период наибольшего отключения от внешнего мира, приходится обычно на первую половину ночи</a:t>
            </a:r>
          </a:p>
        </p:txBody>
      </p:sp>
    </p:spTree>
  </p:cSld>
  <p:clrMapOvr>
    <a:masterClrMapping/>
  </p:clrMapOvr>
  <p:transition advTm="278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3810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838200"/>
            <a:ext cx="7772400" cy="4495800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None/>
            </a:pPr>
            <a:r>
              <a:rPr lang="ru-RU" altLang="ru-RU" smtClean="0"/>
              <a:t>«Быстрый» сон – последняя фаза в цикле сна. Биоэлектрическая активность мозга в этот момент напоминает ритмы бодрствования. На фоне сильного мышечного расслабления происходят резкие подёргивания в отдельных группах мышц, усиливается мозговой кровоток.  </a:t>
            </a:r>
          </a:p>
        </p:txBody>
      </p:sp>
    </p:spTree>
  </p:cSld>
  <p:clrMapOvr>
    <a:masterClrMapping/>
  </p:clrMapOvr>
  <p:transition advTm="205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 advAuto="0"/>
    </p:bldLst>
  </p:timing>
</p:sld>
</file>

<file path=ppt/theme/theme1.xml><?xml version="1.0" encoding="utf-8"?>
<a:theme xmlns:a="http://schemas.openxmlformats.org/drawingml/2006/main" name="Ржавый замок">
  <a:themeElements>
    <a:clrScheme name="Ржавый замок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Ржавый замок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Ржавый замок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жавый замок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жавый замок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жавый замок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жавый замок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жавый замок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Designs\Ржавый замок.pot</Template>
  <TotalTime>156</TotalTime>
  <Words>322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Symbol</vt:lpstr>
      <vt:lpstr>Calibri</vt:lpstr>
      <vt:lpstr>Ржавый замок</vt:lpstr>
      <vt:lpstr>Сны и сновидения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Сны и сновидения</dc:title>
  <dc:creator>.</dc:creator>
  <cp:lastModifiedBy>admin</cp:lastModifiedBy>
  <cp:revision>5</cp:revision>
  <cp:lastPrinted>1601-01-01T00:00:00Z</cp:lastPrinted>
  <dcterms:created xsi:type="dcterms:W3CDTF">2004-10-29T12:01:59Z</dcterms:created>
  <dcterms:modified xsi:type="dcterms:W3CDTF">2015-04-08T14:40:30Z</dcterms:modified>
</cp:coreProperties>
</file>