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7" autoAdjust="0"/>
    <p:restoredTop sz="94550" autoAdjust="0"/>
  </p:normalViewPr>
  <p:slideViewPr>
    <p:cSldViewPr>
      <p:cViewPr varScale="1">
        <p:scale>
          <a:sx n="43" d="100"/>
          <a:sy n="43" d="100"/>
        </p:scale>
        <p:origin x="49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6590E954-B8CC-4808-9649-84F924298E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3896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2B790D01-891C-46EB-9746-E1AFFEF399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929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155099-D45D-4342-8A1D-F79BB1BF898D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32771" name="Rectangle 3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6024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FFF4E2-D790-4EEF-AC65-7BBC57E4A550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0464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7A3915-73A7-4BB0-ABAC-4D6E225CD748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8843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5C4F1D-E997-4FFC-9100-EFF094E2E1D9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1451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DFFACE-1CD1-4FBA-8E19-845569E052EC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9630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5294D2-8F2C-4EE1-9361-728CEC221A1C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9409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D28753-B1D4-4B5F-8509-8851A4866C6D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000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498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064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06500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6501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0650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50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65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06505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0650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 altLang="ru-RU"/>
          </a:p>
        </p:txBody>
      </p:sp>
      <p:sp>
        <p:nvSpPr>
          <p:cNvPr id="106507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D36B431E-947B-4FEC-95EF-5FD7CAB90B6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650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C38378-C1E8-4BD8-8A35-ABA3ACAE27E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424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C22E36-1353-43C5-823A-DF0D4E41DD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63114-FF41-4CCC-BDEC-CBE92A1CFF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1872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07FA9-D06A-4936-A27E-A117B04FA5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600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009FE-BD51-4577-9A64-2A667730C1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4086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5B864-0583-43BB-8412-DF19375B2A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8130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CC5A8-5F87-4FC1-9417-01A897F067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477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F8B1E-59B4-46E6-9C8F-050A6E5051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490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39E4E-63D3-47C4-A586-DE5A1686610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0643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FB83D-AD1E-48F1-BFDC-E6E6102094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029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74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547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547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7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105478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547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8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0548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54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54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ru-RU" altLang="ru-RU"/>
          </a:p>
        </p:txBody>
      </p:sp>
      <p:sp>
        <p:nvSpPr>
          <p:cNvPr id="1054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54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51755E75-DBFF-4664-B607-0CEDA5EAFCA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2049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762000"/>
            <a:ext cx="7924800" cy="1143000"/>
          </a:xfrm>
        </p:spPr>
        <p:txBody>
          <a:bodyPr/>
          <a:lstStyle/>
          <a:p>
            <a:r>
              <a:rPr lang="ru-RU" altLang="ru-RU" sz="1900"/>
              <a:t>Устройства для чтения и хранения информации</a:t>
            </a:r>
            <a:br>
              <a:rPr lang="ru-RU" altLang="ru-RU" sz="1900"/>
            </a:br>
            <a:endParaRPr lang="ru-RU" altLang="ru-RU" sz="19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AutoShape 3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762000"/>
            <a:ext cx="7924800" cy="1143000"/>
          </a:xfrm>
        </p:spPr>
        <p:txBody>
          <a:bodyPr/>
          <a:lstStyle/>
          <a:p>
            <a:r>
              <a:rPr lang="ru-RU" altLang="ru-RU"/>
              <a:t>Введение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450975" y="2362200"/>
            <a:ext cx="7693025" cy="3724275"/>
          </a:xfrm>
        </p:spPr>
        <p:txBody>
          <a:bodyPr/>
          <a:lstStyle/>
          <a:p>
            <a:r>
              <a:rPr lang="ru-RU" altLang="ru-RU"/>
              <a:t>В данной презентации будут описаны </a:t>
            </a:r>
            <a:r>
              <a:rPr lang="ru-RU" altLang="ru-RU" b="1"/>
              <a:t>устройства для чтения и хранения информации </a:t>
            </a:r>
          </a:p>
          <a:p>
            <a:endParaRPr lang="ru-RU" altLang="ru-RU"/>
          </a:p>
        </p:txBody>
      </p:sp>
      <p:pic>
        <p:nvPicPr>
          <p:cNvPr id="13322" name="Picture 10" descr="j0195384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3429000"/>
            <a:ext cx="1709738" cy="1193800"/>
          </a:xfr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AutoShap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/>
              <a:t>Варианты тем для обсуждения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/>
              <a:t>Накопители на жестких магнитных дисках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Накопители на гибких магнитных дисках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Устройства для чтения/записи </a:t>
            </a:r>
            <a:r>
              <a:rPr lang="en-US" altLang="ru-RU" sz="1800"/>
              <a:t>CD/DVD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Флэш-память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utoShap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Жесткий диск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1400"/>
              <a:t>Выбор жесткого диска - важный момент. Именно на нем Вы будете хранить информацию, а от его скорости работы во многом будет зависеть и быстродействие системы в целом. До недавних пор все жесткие диски делились на два типа: ATA и SCSI. Сейчас появляются винчестеры с интерфейсом Serial ATA (сокращенно SATA). </a:t>
            </a:r>
          </a:p>
          <a:p>
            <a:pPr>
              <a:lnSpc>
                <a:spcPct val="90000"/>
              </a:lnSpc>
            </a:pPr>
            <a:r>
              <a:rPr lang="ru-RU" altLang="ru-RU" sz="1400"/>
              <a:t>IDE (ATA) винчестеры бывают ATA 33/66/100/133. Они дешевле, но скорость обмена информацией довольно низка - при ATA/100 - это в идеале 100 Мб/сек также, их нельзя подключать/отключать во время работы компьютера, что мешает их применению в серверах, однако дома эти винчестеры - лучший выбор. </a:t>
            </a:r>
          </a:p>
          <a:p>
            <a:pPr>
              <a:lnSpc>
                <a:spcPct val="90000"/>
              </a:lnSpc>
            </a:pPr>
            <a:r>
              <a:rPr lang="ru-RU" altLang="ru-RU" sz="1400"/>
              <a:t>Высокую скорость можно получить, использовав технологию RAID. RAID-массив IDE-дисков в режиме STRIPE обеспечивают очень высокую скорость, однако требует специального "железа" и драйверов, а корректно установить и настроить RAID-массив для непрофессионала довольно затруднительно.</a:t>
            </a:r>
          </a:p>
          <a:p>
            <a:pPr>
              <a:lnSpc>
                <a:spcPct val="90000"/>
              </a:lnSpc>
            </a:pPr>
            <a:r>
              <a:rPr lang="ru-RU" altLang="ru-RU" sz="1400"/>
              <a:t>Некоторые компании выпускают опытные партии жестких дисков и с большими скоростями, но массового применения они пока не получили. При покупке также следует обращать внимание на объем кэш памяти - она очень заметно (в два и более раз) увеличивает скорость считывания.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AutoShap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Магнитный диск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1400"/>
              <a:t>Магнитные дисковые накопители – гибкие диски Гибкие диски – гибкие дисковые устройства состоят из устройства чтения/записи – дисковода и непосредственного носителя дискеты.</a:t>
            </a:r>
          </a:p>
          <a:p>
            <a:pPr>
              <a:lnSpc>
                <a:spcPct val="90000"/>
              </a:lnSpc>
            </a:pPr>
            <a:r>
              <a:rPr lang="ru-RU" altLang="ru-RU" sz="1400"/>
              <a:t>В зависимости от типа носителя, в соответствии с качеством магнитного покрытия, возможностями операционной системы и устройств дискеты можно форматировать для записи на них информации различного объема, что достигается заданием таких параметров форматирования как число дорожек и секторов. </a:t>
            </a:r>
            <a:r>
              <a:rPr lang="ru-RU" altLang="ru-RU" sz="1400" u="sng"/>
              <a:t>Дисковод  </a:t>
            </a:r>
            <a:r>
              <a:rPr lang="ru-RU" altLang="ru-RU" sz="1400"/>
              <a:t>представляет собой устройство чтения/записи с/на носитель – дискету. Каждый вид носителя (дискет), как правило, требует соответственного устройства – для чтения 5.25 и 3.14 дюймовых диске, хотя выпускаются и смешанные дисководы,  соединяющие  в себе устройства для чтения 3.14 и 5.25 дюймовых дискет. Дисководы, как правило располагаются внутри системного блока, однако, выпускаются и внешние варианты.</a:t>
            </a:r>
          </a:p>
          <a:p>
            <a:pPr>
              <a:lnSpc>
                <a:spcPct val="90000"/>
              </a:lnSpc>
            </a:pPr>
            <a:r>
              <a:rPr lang="ru-RU" altLang="ru-RU" sz="1400"/>
              <a:t>Для обычных гибких дисковых носителей и устройств, как правило, применяется метод кодирования информации. </a:t>
            </a:r>
          </a:p>
          <a:p>
            <a:pPr>
              <a:lnSpc>
                <a:spcPct val="90000"/>
              </a:lnSpc>
            </a:pPr>
            <a:r>
              <a:rPr lang="ru-RU" altLang="ru-RU" sz="1400"/>
              <a:t>Дисководы подключаются к другим схемам компьютера посредством интерфейсного кабеля – шлейфа. Дисковод также нуждается в подключении питающего напряжения при помощи кабеля питания</a:t>
            </a:r>
            <a:r>
              <a:rPr lang="ru-RU" altLang="ru-RU" sz="2400"/>
              <a:t>.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AutoShap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Приводы </a:t>
            </a:r>
            <a:r>
              <a:rPr lang="en-US" altLang="ru-RU"/>
              <a:t>CD </a:t>
            </a:r>
            <a:r>
              <a:rPr lang="ru-RU" altLang="ru-RU"/>
              <a:t>и </a:t>
            </a:r>
            <a:r>
              <a:rPr lang="en-US" altLang="ru-RU"/>
              <a:t>CD-RW</a:t>
            </a:r>
            <a:endParaRPr lang="ru-RU" altLang="ru-RU"/>
          </a:p>
        </p:txBody>
      </p:sp>
      <p:sp>
        <p:nvSpPr>
          <p:cNvPr id="18432" name="Rectangle 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1400"/>
              <a:t>Приводы для чтения CD-ROM (компакт-дисков) пришли на смену дискетам и стали основным способом хранения и распространения данных, смогли упаковать большие объемы информации на сравнительно небольшом носителе с высокой надежностью хранения данных.</a:t>
            </a:r>
          </a:p>
          <a:p>
            <a:r>
              <a:rPr lang="ru-RU" altLang="ru-RU" sz="1400"/>
              <a:t>Приводы для чтения CD-ROM дисков различаются по типу интерфейса, по типам поддерживаемых дисков (форматы и виды носителей - CD-R и CD-RW), по скорости чтения и по способу загрузки диска в привод.</a:t>
            </a:r>
          </a:p>
          <a:p>
            <a:r>
              <a:rPr lang="ru-RU" altLang="ru-RU" sz="1400"/>
              <a:t>В настоящее время для подключения приводов CD-ROM используются интерфейсы ATAPI (IDE и EIDE) и SCSI (SCSI-2 и ULTRA SCSI). Чаще используется первый интерфейс, который обеспечивает передачу данных с достаточной для выполнения подавляющего большинства задач скоростью. К тому же для подключения устройств к этому интерфейсу не требуется никаких дополнительных контроллеров и установки специальных драйверов.</a:t>
            </a:r>
          </a:p>
          <a:p>
            <a:r>
              <a:rPr lang="ru-RU" altLang="ru-RU" sz="1400"/>
              <a:t>Возможные варианты загрузки диска в привод: выдвигающийся лоток (Tray), щель (Slot In), и очень редко встречающийся - загрузка при помощи дополнительной кассеты (Caddy).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AutoShap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/>
              <a:t>FLASH - </a:t>
            </a:r>
            <a:r>
              <a:rPr lang="ru-RU" altLang="ru-RU"/>
              <a:t>Память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400"/>
              <a:t>Флэш-память — это энергонезависимая полупроводниковая перезаписываемая память с произвольным доступом (Random Access Memory, RAM). Генетически она произошла от памяти только для чтения — ROM (Read Only Memory). В линейке развития ROM–PROM–EPROM–EEPROM флэш-память пока занимает последнее место. 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Сохранив все плюсы предшественников, она вышла в «новое измерение» хранения данных: если у EEPROM в ячейке матрицы хранился один-единственный байт, то у флэш-памяти — блоками по 512 байт. Поэтому она намного быстрее, чем EEPROM. Именно скорость отразилась в названии (flash — вспыхнуть, пронестись). Преимущества флэш перед такими носителями, как дискеты и CD, — </a:t>
            </a:r>
            <a:r>
              <a:rPr lang="ru-RU" altLang="ru-RU" sz="1400" i="1"/>
              <a:t>компактность, низкое энергопотребление, большой ресурс работы (около 1 000 000 циклов записи), механическая надежность</a:t>
            </a:r>
            <a:r>
              <a:rPr lang="ru-RU" altLang="ru-RU" sz="1400"/>
              <a:t>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71</TotalTime>
  <Words>703</Words>
  <Application>Microsoft Office PowerPoint</Application>
  <PresentationFormat>Экран (4:3)</PresentationFormat>
  <Paragraphs>33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Times New Roman</vt:lpstr>
      <vt:lpstr>Arial</vt:lpstr>
      <vt:lpstr>Wingdings</vt:lpstr>
      <vt:lpstr>Капсулы</vt:lpstr>
      <vt:lpstr>Устройства для чтения и хранения информации </vt:lpstr>
      <vt:lpstr>Введение</vt:lpstr>
      <vt:lpstr>Варианты тем для обсуждения</vt:lpstr>
      <vt:lpstr>Жесткий диск</vt:lpstr>
      <vt:lpstr>Магнитный диск</vt:lpstr>
      <vt:lpstr>Приводы CD и CD-RW</vt:lpstr>
      <vt:lpstr>FLASH - Память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4</cp:revision>
  <cp:lastPrinted>1601-01-01T00:00:00Z</cp:lastPrinted>
  <dcterms:created xsi:type="dcterms:W3CDTF">1601-01-01T00:00:00Z</dcterms:created>
  <dcterms:modified xsi:type="dcterms:W3CDTF">2015-04-08T15:34:08Z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1049</vt:i4>
  </property>
</Properties>
</file>