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4B56D4B9-3A69-4576-B3C7-B2693698204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fld id="{8E238104-8816-4F9D-A458-60BD3C7A24D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412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FD824-9173-4573-9541-6762F6FB3D1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5CA19-1B55-423B-AEE4-FA5375F3C3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582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77C9B-0781-414A-9241-B3245B96A72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A3F1D-79EB-4AF8-A914-7D17E98EF1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442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919F2-703D-49E6-BBAD-793D9D6A0664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1B8B7-B7F2-4682-A519-5BBADE1994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845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25291-6D2F-49B6-89F0-D7A8F626DE7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fld id="{843F86B4-9424-4D99-A55E-FDD8F95638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6390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A6442-06D6-4544-83B2-EC8A15DA79D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1F068-02D5-4344-A3C1-B2F147E452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35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A1FEE-5CA8-4081-A5D2-B01B31233DD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>
              <a:defRPr/>
            </a:lvl1pPr>
          </a:lstStyle>
          <a:p>
            <a:fld id="{ABC1BE72-3860-461F-8738-203BB27254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2050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EF798-8A0F-4343-B295-FB2A57CA425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89974-1AD8-4C7D-874D-8ADE071EB7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518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DB4E9-A238-4F6C-B607-838F1F6C35D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66491-E70F-49EE-A33C-DBC763A6A6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882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93907DB7-DD88-4247-A237-33C09EEEDBC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fld id="{5F2D43CE-8321-4E69-807C-AE5983C5B9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6933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FFB82519-09E7-415C-9F03-99E08713D57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>
              <a:defRPr sz="900"/>
            </a:lvl1pPr>
          </a:lstStyle>
          <a:p>
            <a:fld id="{89FD2977-EF0C-4990-9FB8-5AB12A98CC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75102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474747"/>
            </a:gs>
            <a:gs pos="60001">
              <a:srgbClr val="626262"/>
            </a:gs>
            <a:gs pos="100000">
              <a:srgbClr val="8C8C8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0D145D2-9D59-401D-BA62-98C2AAF12A1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fld id="{0F49FD69-2ADE-400C-AFB1-831AA96CF4B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16" r:id="rId4"/>
    <p:sldLayoutId id="2147483824" r:id="rId5"/>
    <p:sldLayoutId id="2147483817" r:id="rId6"/>
    <p:sldLayoutId id="2147483818" r:id="rId7"/>
    <p:sldLayoutId id="2147483825" r:id="rId8"/>
    <p:sldLayoutId id="2147483826" r:id="rId9"/>
    <p:sldLayoutId id="2147483819" r:id="rId10"/>
    <p:sldLayoutId id="2147483820" r:id="rId11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WINDOWS XP PROFESSIONAL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Писали студентки группы БД1-27(9)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Ширкалина Юлия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Селькова Валерия</a:t>
            </a:r>
            <a:r>
              <a:rPr lang="en-US" dirty="0" smtClean="0"/>
              <a:t>   </a:t>
            </a:r>
            <a:endParaRPr lang="ru-RU" dirty="0"/>
          </a:p>
        </p:txBody>
      </p:sp>
      <p:pic>
        <p:nvPicPr>
          <p:cNvPr id="8196" name="Picture 1" descr="E:\a08c82e6dfbc885bd8f94fd4d15b167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3286125"/>
            <a:ext cx="2857500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Список литературы: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8"/>
            <a:ext cx="8405813" cy="40100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1.Омельченко Л.Н. Федоров А.Ф. Самоучитель </a:t>
            </a:r>
            <a:r>
              <a:rPr lang="ru-RU" dirty="0" err="1" smtClean="0"/>
              <a:t>Microsoft</a:t>
            </a:r>
            <a:r>
              <a:rPr lang="ru-RU" dirty="0" smtClean="0"/>
              <a:t> Windows XP. —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2.</a:t>
            </a:r>
            <a:r>
              <a:rPr lang="ru-RU" dirty="0" smtClean="0"/>
              <a:t>Карлюк В</a:t>
            </a:r>
            <a:r>
              <a:rPr lang="en-US" dirty="0" smtClean="0"/>
              <a:t>.</a:t>
            </a:r>
            <a:r>
              <a:rPr lang="ru-RU" dirty="0" smtClean="0"/>
              <a:t>В</a:t>
            </a:r>
            <a:r>
              <a:rPr lang="en-US" dirty="0" smtClean="0"/>
              <a:t>. Microsoft Windows XP Professional. 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3.Леонтьев Б.К.Компьютер без проблем ЗАО «Новый издательский дом», Россия, 2005 г.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4.Кузнецова Н.А., Колосков П.В. </a:t>
            </a:r>
            <a:r>
              <a:rPr lang="ru-RU" dirty="0" err="1" smtClean="0"/>
              <a:t>Microsoft</a:t>
            </a:r>
            <a:r>
              <a:rPr lang="ru-RU" dirty="0" smtClean="0"/>
              <a:t> Windows XP.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8001000" y="6572250"/>
            <a:ext cx="571500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Управляющая кнопка: возврат 4">
            <a:hlinkClick r:id="" action="ppaction://hlinkshowjump?jump=lastslideviewed" highlightClick="1"/>
          </p:cNvPr>
          <p:cNvSpPr/>
          <p:nvPr/>
        </p:nvSpPr>
        <p:spPr>
          <a:xfrm>
            <a:off x="8572500" y="6572250"/>
            <a:ext cx="571500" cy="28575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СОДЕРЖАНИЕ:</a:t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ln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hlinkClick r:id="rId2" action="ppaction://hlinksldjump"/>
              </a:rPr>
              <a:t>1. Определение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hlinkClick r:id="rId3" action="ppaction://hlinksldjump"/>
              </a:rPr>
              <a:t>2. Системные требования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hlinkClick r:id="rId4" action="ppaction://hlinksldjump"/>
              </a:rPr>
              <a:t>3. Операционная система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hlinkClick r:id="rId5" action="ppaction://hlinksldjump"/>
              </a:rPr>
              <a:t>4. Список литературы 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Windows XP Professional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928688"/>
            <a:ext cx="3886200" cy="5929312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Система Windows XP Professional ориентирована на корпоративных пользователей, на работу в средних и больших сетях. Этой системой могут заинтересоваться и домашние пользователи, которых не устраивают некоторые ограничения Windows XP </a:t>
            </a:r>
            <a:r>
              <a:rPr lang="ru-RU" dirty="0" err="1" smtClean="0"/>
              <a:t>Home</a:t>
            </a:r>
            <a:r>
              <a:rPr lang="ru-RU" dirty="0" smtClean="0"/>
              <a:t> </a:t>
            </a:r>
            <a:r>
              <a:rPr lang="ru-RU" dirty="0" err="1" smtClean="0"/>
              <a:t>Edition</a:t>
            </a:r>
            <a:r>
              <a:rPr lang="ru-RU" dirty="0" smtClean="0"/>
              <a:t> . Windows XP Professional является прямой наследницей систем Windows 2000, основные улучшения которых шли в следующих направлениях: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-улучшенная совместимость с аппаратными и программными средствами;</a:t>
            </a:r>
            <a:br>
              <a:rPr lang="ru-RU" dirty="0" smtClean="0"/>
            </a:br>
            <a:r>
              <a:rPr lang="ru-RU" dirty="0" smtClean="0"/>
              <a:t>-новый, более удобный пользовательский интерфейс;</a:t>
            </a:r>
            <a:br>
              <a:rPr lang="ru-RU" dirty="0" smtClean="0"/>
            </a:br>
            <a:r>
              <a:rPr lang="ru-RU" dirty="0" smtClean="0"/>
              <a:t>-улучшенная поддержка средств мультимедиа и цифровых фотографий;</a:t>
            </a:r>
            <a:br>
              <a:rPr lang="ru-RU" dirty="0" smtClean="0"/>
            </a:br>
            <a:r>
              <a:rPr lang="ru-RU" dirty="0" smtClean="0"/>
              <a:t>-встроенная защита (брандмауэр) от атак из Интернета;</a:t>
            </a:r>
            <a:br>
              <a:rPr lang="ru-RU" dirty="0" smtClean="0"/>
            </a:br>
            <a:r>
              <a:rPr lang="ru-RU" dirty="0" smtClean="0"/>
              <a:t>- упрощенная настройка безопасности и входа в систему;</a:t>
            </a:r>
            <a:br>
              <a:rPr lang="ru-RU" dirty="0" smtClean="0"/>
            </a:br>
            <a:r>
              <a:rPr lang="ru-RU" dirty="0" smtClean="0"/>
              <a:t> </a:t>
            </a:r>
            <a:r>
              <a:rPr lang="ru-RU" dirty="0" err="1" smtClean="0"/>
              <a:t>б-ыстрое</a:t>
            </a:r>
            <a:r>
              <a:rPr lang="ru-RU" dirty="0" smtClean="0"/>
              <a:t> переключение пользователей;</a:t>
            </a:r>
            <a:br>
              <a:rPr lang="ru-RU" dirty="0" smtClean="0"/>
            </a:br>
            <a:r>
              <a:rPr lang="ru-RU" dirty="0" smtClean="0"/>
              <a:t> -поддержка </a:t>
            </a:r>
            <a:r>
              <a:rPr lang="ru-RU" dirty="0" err="1" smtClean="0"/>
              <a:t>DirectX</a:t>
            </a:r>
            <a:r>
              <a:rPr lang="ru-RU" dirty="0" smtClean="0"/>
              <a:t> 8.1 для компьютерных игр.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10244" name="Picture 2" descr="E:\01_WinXP_64-b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000125"/>
            <a:ext cx="4286250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7429500" y="6572250"/>
            <a:ext cx="571500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возврат 5">
            <a:hlinkClick r:id="" action="ppaction://hlinkshowjump?jump=lastslideviewed" highlightClick="1"/>
          </p:cNvPr>
          <p:cNvSpPr/>
          <p:nvPr/>
        </p:nvSpPr>
        <p:spPr>
          <a:xfrm>
            <a:off x="8001000" y="6572250"/>
            <a:ext cx="571500" cy="28575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72500" y="6572250"/>
            <a:ext cx="571500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857232"/>
            <a:ext cx="8062912" cy="3145648"/>
          </a:xfrm>
          <a:ln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Независимо от того, где устанавливается Windows XP Professional - на одном компьютере или в масштабе локальной сети, - эта система повышает вычислительные возможности предприятия, одновременно сокращая совокупную стоимость программного обеспечения всех настольных компьютеров.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6858000" y="6572250"/>
            <a:ext cx="571500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Управляющая кнопка: возврат 4">
            <a:hlinkClick r:id="" action="ppaction://hlinkshowjump?jump=lastslideviewed" highlightClick="1"/>
          </p:cNvPr>
          <p:cNvSpPr/>
          <p:nvPr/>
        </p:nvSpPr>
        <p:spPr>
          <a:xfrm>
            <a:off x="7429500" y="6572250"/>
            <a:ext cx="571500" cy="28575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001000" y="6572250"/>
            <a:ext cx="571500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Системные требования</a:t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000125"/>
            <a:ext cx="4267200" cy="5857875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Рекомендуется компьютер с процессором, тактовая частота которого составляет не менее 300 МГц; допустимый минимум - 233 МГц (система с одним или двумя процессорами);* использоваться могут процессоры семейств </a:t>
            </a:r>
            <a:r>
              <a:rPr lang="ru-RU" dirty="0" err="1" smtClean="0"/>
              <a:t>Intel</a:t>
            </a:r>
            <a:r>
              <a:rPr lang="ru-RU" dirty="0" smtClean="0"/>
              <a:t> </a:t>
            </a:r>
            <a:r>
              <a:rPr lang="ru-RU" dirty="0" err="1" smtClean="0"/>
              <a:t>Pentium</a:t>
            </a:r>
            <a:r>
              <a:rPr lang="ru-RU" dirty="0" smtClean="0"/>
              <a:t>/</a:t>
            </a:r>
            <a:r>
              <a:rPr lang="ru-RU" dirty="0" err="1" smtClean="0"/>
              <a:t>Celeron</a:t>
            </a:r>
            <a:r>
              <a:rPr lang="ru-RU" dirty="0" smtClean="0"/>
              <a:t>, AMD K6/</a:t>
            </a:r>
            <a:r>
              <a:rPr lang="ru-RU" dirty="0" err="1" smtClean="0"/>
              <a:t>Athlon</a:t>
            </a:r>
            <a:r>
              <a:rPr lang="ru-RU" dirty="0" smtClean="0"/>
              <a:t>/</a:t>
            </a:r>
            <a:r>
              <a:rPr lang="ru-RU" dirty="0" err="1" smtClean="0"/>
              <a:t>Duron</a:t>
            </a:r>
            <a:r>
              <a:rPr lang="ru-RU" dirty="0" smtClean="0"/>
              <a:t>, или другие совместимые процессоры.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Не менее 128 МБ ОЗУ (допустимый минимум - 64 МБ, при этом быстродействие и некоторые возможности операционной системы могут быть ограничены). 1,5 ГБ свободного места на жестком диске.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 smtClean="0"/>
              <a:t>Видеоплата</a:t>
            </a:r>
            <a:r>
              <a:rPr lang="ru-RU" dirty="0" smtClean="0"/>
              <a:t> и монитор </a:t>
            </a:r>
            <a:r>
              <a:rPr lang="ru-RU" dirty="0" err="1" smtClean="0"/>
              <a:t>Super</a:t>
            </a:r>
            <a:r>
              <a:rPr lang="ru-RU" dirty="0" smtClean="0"/>
              <a:t> VGA, с разрешением не менее 800x600 точек.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Дисковод для компакт-дисков или дисков DVD.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Клавиатура и мышь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Mouse</a:t>
            </a:r>
            <a:r>
              <a:rPr lang="ru-RU" dirty="0" smtClean="0"/>
              <a:t>, или совместимое устройство ввода.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429500" y="6572250"/>
            <a:ext cx="571500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возврат 6">
            <a:hlinkClick r:id="" action="ppaction://hlinkshowjump?jump=lastslideviewed" highlightClick="1"/>
          </p:cNvPr>
          <p:cNvSpPr/>
          <p:nvPr/>
        </p:nvSpPr>
        <p:spPr>
          <a:xfrm>
            <a:off x="8001000" y="6572250"/>
            <a:ext cx="571500" cy="28575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72500" y="6572250"/>
            <a:ext cx="571500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2295" name="Picture 2" descr="E:\03zw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1071563"/>
            <a:ext cx="4714875" cy="521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500042"/>
            <a:ext cx="8062912" cy="3929090"/>
          </a:xfrm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В Windows XP появилась возможность использовать «</a:t>
            </a:r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r>
              <a:rPr lang="ru-RU" dirty="0" smtClean="0"/>
              <a:t>» позволяющие изменить графический интерфейс пользователя. </a:t>
            </a:r>
            <a:r>
              <a:rPr lang="ru-RU" dirty="0" err="1" smtClean="0"/>
              <a:t>Luna</a:t>
            </a:r>
            <a:r>
              <a:rPr lang="ru-RU" dirty="0" smtClean="0"/>
              <a:t> — новый стиль графического интерфейса, входящий в поставку XP и являющийся интерфейсом по умолчанию для ПК, имеющих более 64 мегабайт RAM. Возможно, использовать и другие «</a:t>
            </a:r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r>
              <a:rPr lang="ru-RU" dirty="0" smtClean="0"/>
              <a:t>», но они должны быть подписаны цифровой подписью </a:t>
            </a:r>
            <a:r>
              <a:rPr lang="ru-RU" dirty="0" err="1" smtClean="0"/>
              <a:t>Microsoft</a:t>
            </a:r>
            <a:r>
              <a:rPr lang="ru-RU" dirty="0" smtClean="0"/>
              <a:t> (так как имеют важное значения в функционировании системы).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7429500" y="6572250"/>
            <a:ext cx="571500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возврат 5">
            <a:hlinkClick r:id="" action="ppaction://hlinkshowjump?jump=lastslideviewed" highlightClick="1"/>
          </p:cNvPr>
          <p:cNvSpPr/>
          <p:nvPr/>
        </p:nvSpPr>
        <p:spPr>
          <a:xfrm>
            <a:off x="8001000" y="6572250"/>
            <a:ext cx="571500" cy="28575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72500" y="6572250"/>
            <a:ext cx="571500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    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785794"/>
            <a:ext cx="8062912" cy="4929222"/>
          </a:xfrm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Существует стиль «классический», повторяющий стиль интерфейса Windows 2000 (который использует на 4 МБ меньше памяти, чем </a:t>
            </a:r>
            <a:r>
              <a:rPr lang="ru-RU" dirty="0" err="1" smtClean="0"/>
              <a:t>Luna</a:t>
            </a:r>
            <a:r>
              <a:rPr lang="ru-RU" dirty="0" smtClean="0"/>
              <a:t>), а также многочисленные стили, созданные сторонними разработчиками. Для версии </a:t>
            </a:r>
            <a:r>
              <a:rPr lang="ru-RU" dirty="0" err="1" smtClean="0"/>
              <a:t>Media</a:t>
            </a:r>
            <a:r>
              <a:rPr lang="ru-RU" dirty="0" smtClean="0"/>
              <a:t> </a:t>
            </a:r>
            <a:r>
              <a:rPr lang="ru-RU" dirty="0" err="1" smtClean="0"/>
              <a:t>Center</a:t>
            </a:r>
            <a:r>
              <a:rPr lang="ru-RU" dirty="0" smtClean="0"/>
              <a:t> </a:t>
            </a:r>
            <a:r>
              <a:rPr lang="ru-RU" dirty="0" err="1" smtClean="0"/>
              <a:t>Microsoft</a:t>
            </a:r>
            <a:r>
              <a:rPr lang="ru-RU" dirty="0" smtClean="0"/>
              <a:t> разработала «визуальный стиль» «</a:t>
            </a:r>
            <a:r>
              <a:rPr lang="ru-RU" dirty="0" err="1" smtClean="0"/>
              <a:t>Royale</a:t>
            </a:r>
            <a:r>
              <a:rPr lang="ru-RU" dirty="0" smtClean="0"/>
              <a:t>», который включён в эту версию Windows XP и доступен для установки в других версиях XP.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основе системы Windows XP Professional лежит проверенный код Windows NT и Windows 2000, характеризуемый 32-разрядной вычислительной архитектурой и полностью защищенной моделью памяти.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7429500" y="6572250"/>
            <a:ext cx="571500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Управляющая кнопка: возврат 4">
            <a:hlinkClick r:id="" action="ppaction://hlinkshowjump?jump=lastslideviewed" highlightClick="1"/>
          </p:cNvPr>
          <p:cNvSpPr/>
          <p:nvPr/>
        </p:nvSpPr>
        <p:spPr>
          <a:xfrm>
            <a:off x="8001000" y="6572250"/>
            <a:ext cx="571500" cy="28575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572500" y="6572250"/>
            <a:ext cx="571500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Операционная система Windows XP Professional </a:t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8"/>
            <a:ext cx="3886200" cy="5224462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Обеспечивает надежную вычислительную среду, отвечающую потребностям всех </a:t>
            </a:r>
            <a:r>
              <a:rPr lang="ru-RU" dirty="0" err="1" smtClean="0"/>
              <a:t>бизнес-пользователей</a:t>
            </a:r>
            <a:r>
              <a:rPr lang="ru-RU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Критически важные структуры ядра системы доступны только для чтения, благодаря чему драйверы и приложения не могут повредить их. Весь код драйверов устройств также доступен только для чтения и снабжен защитой на уровне страниц.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Допускается одновременная работа нескольких приложений, обеспечивая в то же время быструю реакцию системы и высокую стабильность ее работы.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7429500" y="6572250"/>
            <a:ext cx="571500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Управляющая кнопка: возврат 4">
            <a:hlinkClick r:id="" action="ppaction://hlinkshowjump?jump=lastslideviewed" highlightClick="1"/>
          </p:cNvPr>
          <p:cNvSpPr/>
          <p:nvPr/>
        </p:nvSpPr>
        <p:spPr>
          <a:xfrm>
            <a:off x="8001000" y="6572250"/>
            <a:ext cx="571500" cy="28575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572500" y="6572250"/>
            <a:ext cx="571500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5367" name="Picture 2" descr="E:\1158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1714500"/>
            <a:ext cx="3214688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625" y="1000125"/>
            <a:ext cx="3886200" cy="4857750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Сохранив ядро Windows 2000, операционная система Windows XP Professional приобрела обновленный внешний вид. Типичные задачи объединены и упрощены, добавлены новые визуальные подсказки, помогающие пользователю в работе с компьютером. Одним нажатием кнопки администратор или пользователь может сменить обновленный пользовательский интерфейс на классический интерфейс Windows 2000.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16388" name="Picture 2" descr="E:\winverrv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071563"/>
            <a:ext cx="4214812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7429500" y="6572250"/>
            <a:ext cx="571500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возврат 5">
            <a:hlinkClick r:id="" action="ppaction://hlinkshowjump?jump=lastslideviewed" highlightClick="1"/>
          </p:cNvPr>
          <p:cNvSpPr/>
          <p:nvPr/>
        </p:nvSpPr>
        <p:spPr>
          <a:xfrm>
            <a:off x="8001000" y="6572250"/>
            <a:ext cx="571500" cy="28575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72500" y="6572250"/>
            <a:ext cx="571500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50</TotalTime>
  <Words>566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Wingdings 2</vt:lpstr>
      <vt:lpstr>Verdana</vt:lpstr>
      <vt:lpstr>Calibri</vt:lpstr>
      <vt:lpstr>Яркая</vt:lpstr>
      <vt:lpstr>WINDOWS XP PROFESSIONAL</vt:lpstr>
      <vt:lpstr>СОДЕРЖАНИЕ: </vt:lpstr>
      <vt:lpstr>Windows XP Professional </vt:lpstr>
      <vt:lpstr>   </vt:lpstr>
      <vt:lpstr>Системные требования </vt:lpstr>
      <vt:lpstr>   </vt:lpstr>
      <vt:lpstr>       </vt:lpstr>
      <vt:lpstr>Операционная система Windows XP Professional  </vt:lpstr>
      <vt:lpstr>   </vt:lpstr>
      <vt:lpstr>Список литературы: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XP PROFESSIONAL</dc:title>
  <dc:creator>-</dc:creator>
  <cp:lastModifiedBy>admin</cp:lastModifiedBy>
  <cp:revision>6</cp:revision>
  <dcterms:created xsi:type="dcterms:W3CDTF">2008-10-23T13:55:06Z</dcterms:created>
  <dcterms:modified xsi:type="dcterms:W3CDTF">2015-04-08T16:30:38Z</dcterms:modified>
</cp:coreProperties>
</file>