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1" r:id="rId1"/>
  </p:sldMasterIdLst>
  <p:notesMasterIdLst>
    <p:notesMasterId r:id="rId18"/>
  </p:notesMasterIdLst>
  <p:handoutMasterIdLst>
    <p:handoutMasterId r:id="rId19"/>
  </p:handoutMasterIdLst>
  <p:sldIdLst>
    <p:sldId id="256" r:id="rId2"/>
    <p:sldId id="286" r:id="rId3"/>
    <p:sldId id="287" r:id="rId4"/>
    <p:sldId id="289" r:id="rId5"/>
    <p:sldId id="282" r:id="rId6"/>
    <p:sldId id="268" r:id="rId7"/>
    <p:sldId id="271" r:id="rId8"/>
    <p:sldId id="285" r:id="rId9"/>
    <p:sldId id="273" r:id="rId10"/>
    <p:sldId id="291" r:id="rId11"/>
    <p:sldId id="270" r:id="rId12"/>
    <p:sldId id="290" r:id="rId13"/>
    <p:sldId id="274" r:id="rId14"/>
    <p:sldId id="269" r:id="rId15"/>
    <p:sldId id="262" r:id="rId16"/>
    <p:sldId id="292" r:id="rId17"/>
  </p:sldIdLst>
  <p:sldSz cx="9144000" cy="6858000" type="screen4x3"/>
  <p:notesSz cx="6858000" cy="9144000"/>
  <p:defaultTextStyle>
    <a:defPPr>
      <a:defRPr lang="ru-RU"/>
    </a:defPPr>
    <a:lvl1pPr algn="l" rtl="0" fontAlgn="base">
      <a:spcBef>
        <a:spcPct val="0"/>
      </a:spcBef>
      <a:spcAft>
        <a:spcPct val="0"/>
      </a:spcAft>
      <a:defRPr kumimoji="1" kern="1200">
        <a:solidFill>
          <a:schemeClr val="tx1"/>
        </a:solidFill>
        <a:latin typeface="Times New Roman" panose="02020603050405020304" pitchFamily="18" charset="0"/>
        <a:ea typeface="+mn-ea"/>
        <a:cs typeface="+mn-cs"/>
      </a:defRPr>
    </a:lvl1pPr>
    <a:lvl2pPr marL="457200" algn="l" rtl="0" fontAlgn="base">
      <a:spcBef>
        <a:spcPct val="0"/>
      </a:spcBef>
      <a:spcAft>
        <a:spcPct val="0"/>
      </a:spcAft>
      <a:defRPr kumimoji="1" kern="1200">
        <a:solidFill>
          <a:schemeClr val="tx1"/>
        </a:solidFill>
        <a:latin typeface="Times New Roman" panose="02020603050405020304" pitchFamily="18" charset="0"/>
        <a:ea typeface="+mn-ea"/>
        <a:cs typeface="+mn-cs"/>
      </a:defRPr>
    </a:lvl2pPr>
    <a:lvl3pPr marL="914400" algn="l" rtl="0" fontAlgn="base">
      <a:spcBef>
        <a:spcPct val="0"/>
      </a:spcBef>
      <a:spcAft>
        <a:spcPct val="0"/>
      </a:spcAft>
      <a:defRPr kumimoji="1" kern="1200">
        <a:solidFill>
          <a:schemeClr val="tx1"/>
        </a:solidFill>
        <a:latin typeface="Times New Roman" panose="02020603050405020304" pitchFamily="18" charset="0"/>
        <a:ea typeface="+mn-ea"/>
        <a:cs typeface="+mn-cs"/>
      </a:defRPr>
    </a:lvl3pPr>
    <a:lvl4pPr marL="1371600" algn="l" rtl="0" fontAlgn="base">
      <a:spcBef>
        <a:spcPct val="0"/>
      </a:spcBef>
      <a:spcAft>
        <a:spcPct val="0"/>
      </a:spcAft>
      <a:defRPr kumimoji="1" kern="1200">
        <a:solidFill>
          <a:schemeClr val="tx1"/>
        </a:solidFill>
        <a:latin typeface="Times New Roman" panose="02020603050405020304" pitchFamily="18" charset="0"/>
        <a:ea typeface="+mn-ea"/>
        <a:cs typeface="+mn-cs"/>
      </a:defRPr>
    </a:lvl4pPr>
    <a:lvl5pPr marL="1828800" algn="l" rtl="0" fontAlgn="base">
      <a:spcBef>
        <a:spcPct val="0"/>
      </a:spcBef>
      <a:spcAft>
        <a:spcPct val="0"/>
      </a:spcAft>
      <a:defRPr kumimoji="1" kern="1200">
        <a:solidFill>
          <a:schemeClr val="tx1"/>
        </a:solidFill>
        <a:latin typeface="Times New Roman" panose="02020603050405020304" pitchFamily="18" charset="0"/>
        <a:ea typeface="+mn-ea"/>
        <a:cs typeface="+mn-cs"/>
      </a:defRPr>
    </a:lvl5pPr>
    <a:lvl6pPr marL="2286000" algn="l" defTabSz="914400" rtl="0" eaLnBrk="1" latinLnBrk="0" hangingPunct="1">
      <a:defRPr kumimoji="1" kern="1200">
        <a:solidFill>
          <a:schemeClr val="tx1"/>
        </a:solidFill>
        <a:latin typeface="Times New Roman" panose="02020603050405020304" pitchFamily="18" charset="0"/>
        <a:ea typeface="+mn-ea"/>
        <a:cs typeface="+mn-cs"/>
      </a:defRPr>
    </a:lvl6pPr>
    <a:lvl7pPr marL="2743200" algn="l" defTabSz="914400" rtl="0" eaLnBrk="1" latinLnBrk="0" hangingPunct="1">
      <a:defRPr kumimoji="1" kern="1200">
        <a:solidFill>
          <a:schemeClr val="tx1"/>
        </a:solidFill>
        <a:latin typeface="Times New Roman" panose="02020603050405020304" pitchFamily="18" charset="0"/>
        <a:ea typeface="+mn-ea"/>
        <a:cs typeface="+mn-cs"/>
      </a:defRPr>
    </a:lvl7pPr>
    <a:lvl8pPr marL="3200400" algn="l" defTabSz="914400" rtl="0" eaLnBrk="1" latinLnBrk="0" hangingPunct="1">
      <a:defRPr kumimoji="1" kern="1200">
        <a:solidFill>
          <a:schemeClr val="tx1"/>
        </a:solidFill>
        <a:latin typeface="Times New Roman" panose="02020603050405020304" pitchFamily="18" charset="0"/>
        <a:ea typeface="+mn-ea"/>
        <a:cs typeface="+mn-cs"/>
      </a:defRPr>
    </a:lvl8pPr>
    <a:lvl9pPr marL="3657600" algn="l" defTabSz="914400" rtl="0" eaLnBrk="1" latinLnBrk="0" hangingPunct="1">
      <a:defRPr kumimoji="1" kern="1200">
        <a:solidFill>
          <a:schemeClr val="tx1"/>
        </a:solidFill>
        <a:latin typeface="Times New Roman" panose="02020603050405020304"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333CC"/>
    <a:srgbClr val="FF0066"/>
    <a:srgbClr val="000099"/>
    <a:srgbClr val="33CC33"/>
    <a:srgbClr val="66FF66"/>
    <a:srgbClr val="0000FF"/>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533" autoAdjust="0"/>
    <p:restoredTop sz="85400" autoAdjust="0"/>
  </p:normalViewPr>
  <p:slideViewPr>
    <p:cSldViewPr>
      <p:cViewPr varScale="1">
        <p:scale>
          <a:sx n="40" d="100"/>
          <a:sy n="40" d="100"/>
        </p:scale>
        <p:origin x="1416" y="6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553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kumimoji="0" sz="1200">
                <a:latin typeface="Arial" charset="0"/>
              </a:defRPr>
            </a:lvl1pPr>
          </a:lstStyle>
          <a:p>
            <a:pPr>
              <a:defRPr/>
            </a:pPr>
            <a:endParaRPr lang="uk-UA"/>
          </a:p>
        </p:txBody>
      </p:sp>
      <p:sp>
        <p:nvSpPr>
          <p:cNvPr id="65539"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kumimoji="0" sz="1200">
                <a:latin typeface="Arial" charset="0"/>
              </a:defRPr>
            </a:lvl1pPr>
          </a:lstStyle>
          <a:p>
            <a:pPr>
              <a:defRPr/>
            </a:pPr>
            <a:endParaRPr lang="uk-UA"/>
          </a:p>
        </p:txBody>
      </p:sp>
      <p:sp>
        <p:nvSpPr>
          <p:cNvPr id="65540"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kumimoji="0" sz="1200">
                <a:latin typeface="Arial" charset="0"/>
              </a:defRPr>
            </a:lvl1pPr>
          </a:lstStyle>
          <a:p>
            <a:pPr>
              <a:defRPr/>
            </a:pPr>
            <a:endParaRPr lang="uk-UA"/>
          </a:p>
        </p:txBody>
      </p:sp>
      <p:sp>
        <p:nvSpPr>
          <p:cNvPr id="65541"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kumimoji="0" sz="1200">
                <a:latin typeface="Arial" panose="020B0604020202020204" pitchFamily="34" charset="0"/>
              </a:defRPr>
            </a:lvl1pPr>
          </a:lstStyle>
          <a:p>
            <a:fld id="{9942D9A7-3C49-47E6-88A7-3F1FBFA89E0B}" type="slidenum">
              <a:rPr lang="uk-UA" altLang="ru-RU"/>
              <a:pPr/>
              <a:t>‹#›</a:t>
            </a:fld>
            <a:endParaRPr lang="uk-UA" altLang="ru-RU"/>
          </a:p>
        </p:txBody>
      </p:sp>
    </p:spTree>
    <p:extLst>
      <p:ext uri="{BB962C8B-B14F-4D97-AF65-F5344CB8AC3E}">
        <p14:creationId xmlns:p14="http://schemas.microsoft.com/office/powerpoint/2010/main" val="425535866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kumimoji="0" sz="1200">
                <a:latin typeface="Arial" charset="0"/>
              </a:defRPr>
            </a:lvl1pPr>
          </a:lstStyle>
          <a:p>
            <a:pPr>
              <a:defRPr/>
            </a:pPr>
            <a:endParaRPr lang="ru-RU"/>
          </a:p>
        </p:txBody>
      </p:sp>
      <p:sp>
        <p:nvSpPr>
          <p:cNvPr id="11267"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kumimoji="0" sz="1200">
                <a:latin typeface="Arial" charset="0"/>
              </a:defRPr>
            </a:lvl1pPr>
          </a:lstStyle>
          <a:p>
            <a:pPr>
              <a:defRPr/>
            </a:pPr>
            <a:endParaRPr lang="ru-RU"/>
          </a:p>
        </p:txBody>
      </p:sp>
      <p:sp>
        <p:nvSpPr>
          <p:cNvPr id="19460" name="Rectangle 4"/>
          <p:cNvSpPr>
            <a:spLocks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9"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ru-RU" noProof="0" smtClean="0"/>
              <a:t>Образец текста</a:t>
            </a:r>
          </a:p>
          <a:p>
            <a:pPr lvl="1"/>
            <a:r>
              <a:rPr lang="ru-RU" noProof="0" smtClean="0"/>
              <a:t>Второй уровень</a:t>
            </a:r>
          </a:p>
          <a:p>
            <a:pPr lvl="2"/>
            <a:r>
              <a:rPr lang="ru-RU" noProof="0" smtClean="0"/>
              <a:t>Третий уровень</a:t>
            </a:r>
          </a:p>
          <a:p>
            <a:pPr lvl="3"/>
            <a:r>
              <a:rPr lang="ru-RU" noProof="0" smtClean="0"/>
              <a:t>Четвертый уровень</a:t>
            </a:r>
          </a:p>
          <a:p>
            <a:pPr lvl="4"/>
            <a:r>
              <a:rPr lang="ru-RU" noProof="0" smtClean="0"/>
              <a:t>Пятый уровень</a:t>
            </a:r>
          </a:p>
        </p:txBody>
      </p:sp>
      <p:sp>
        <p:nvSpPr>
          <p:cNvPr id="11270"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kumimoji="0" sz="1200">
                <a:latin typeface="Arial" charset="0"/>
              </a:defRPr>
            </a:lvl1pPr>
          </a:lstStyle>
          <a:p>
            <a:pPr>
              <a:defRPr/>
            </a:pPr>
            <a:endParaRPr lang="ru-RU"/>
          </a:p>
        </p:txBody>
      </p:sp>
      <p:sp>
        <p:nvSpPr>
          <p:cNvPr id="11271"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kumimoji="0" sz="1200">
                <a:latin typeface="Arial" panose="020B0604020202020204" pitchFamily="34" charset="0"/>
              </a:defRPr>
            </a:lvl1pPr>
          </a:lstStyle>
          <a:p>
            <a:fld id="{F0D9DB51-47BB-4349-862F-1D8A8F17D6E2}" type="slidenum">
              <a:rPr lang="ru-RU" altLang="ru-RU"/>
              <a:pPr/>
              <a:t>‹#›</a:t>
            </a:fld>
            <a:endParaRPr lang="ru-RU" altLang="ru-RU"/>
          </a:p>
        </p:txBody>
      </p:sp>
    </p:spTree>
    <p:extLst>
      <p:ext uri="{BB962C8B-B14F-4D97-AF65-F5344CB8AC3E}">
        <p14:creationId xmlns:p14="http://schemas.microsoft.com/office/powerpoint/2010/main" val="349060929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a:solidFill>
                  <a:schemeClr val="tx1"/>
                </a:solidFill>
                <a:latin typeface="Times New Roman" panose="02020603050405020304" pitchFamily="18" charset="0"/>
              </a:defRPr>
            </a:lvl1pPr>
            <a:lvl2pPr marL="742950" indent="-285750" eaLnBrk="0" hangingPunct="0">
              <a:defRPr kumimoji="1">
                <a:solidFill>
                  <a:schemeClr val="tx1"/>
                </a:solidFill>
                <a:latin typeface="Times New Roman" panose="02020603050405020304" pitchFamily="18" charset="0"/>
              </a:defRPr>
            </a:lvl2pPr>
            <a:lvl3pPr marL="1143000" indent="-228600" eaLnBrk="0" hangingPunct="0">
              <a:defRPr kumimoji="1">
                <a:solidFill>
                  <a:schemeClr val="tx1"/>
                </a:solidFill>
                <a:latin typeface="Times New Roman" panose="02020603050405020304" pitchFamily="18" charset="0"/>
              </a:defRPr>
            </a:lvl3pPr>
            <a:lvl4pPr marL="1600200" indent="-228600" eaLnBrk="0" hangingPunct="0">
              <a:defRPr kumimoji="1">
                <a:solidFill>
                  <a:schemeClr val="tx1"/>
                </a:solidFill>
                <a:latin typeface="Times New Roman" panose="02020603050405020304" pitchFamily="18" charset="0"/>
              </a:defRPr>
            </a:lvl4pPr>
            <a:lvl5pPr marL="2057400" indent="-228600" eaLnBrk="0" hangingPunct="0">
              <a:defRPr kumimoji="1">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a:solidFill>
                  <a:schemeClr val="tx1"/>
                </a:solidFill>
                <a:latin typeface="Times New Roman" panose="02020603050405020304" pitchFamily="18" charset="0"/>
              </a:defRPr>
            </a:lvl9pPr>
          </a:lstStyle>
          <a:p>
            <a:pPr eaLnBrk="1" hangingPunct="1"/>
            <a:fld id="{2ABD1CB3-E604-40C3-9734-C9460B47633E}" type="slidenum">
              <a:rPr kumimoji="0" lang="ru-RU" altLang="ru-RU">
                <a:latin typeface="Arial" panose="020B0604020202020204" pitchFamily="34" charset="0"/>
              </a:rPr>
              <a:pPr eaLnBrk="1" hangingPunct="1"/>
              <a:t>1</a:t>
            </a:fld>
            <a:endParaRPr kumimoji="0" lang="ru-RU" altLang="ru-RU">
              <a:latin typeface="Arial" panose="020B0604020202020204" pitchFamily="34" charset="0"/>
            </a:endParaRPr>
          </a:p>
        </p:txBody>
      </p:sp>
      <p:sp>
        <p:nvSpPr>
          <p:cNvPr id="20483" name="Rectangle 2"/>
          <p:cNvSpPr>
            <a:spLocks noRot="1" noChangeArrowheads="1" noTextEdit="1"/>
          </p:cNvSpPr>
          <p:nvPr>
            <p:ph type="sldImg"/>
          </p:nvPr>
        </p:nvSpPr>
        <p:spPr>
          <a:ln/>
        </p:spPr>
      </p:sp>
      <p:sp>
        <p:nvSpPr>
          <p:cNvPr id="2048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uk-UA" altLang="ru-RU" smtClean="0">
                <a:latin typeface="Arial" panose="020B0604020202020204" pitchFamily="34" charset="0"/>
              </a:rPr>
              <a:t>Наше життя сповнене ризиків, адже невизначеність є його неписаним правилом, і ніхто, крім Бога, не в змозі передбачити майбутній стан свого здоров’я чи добробуту. Є певні негаразди, з якими ми погодилися боротися разом як члени суспільства, а не як окремі особи. Через політичну систему, тобто державу, громадяни налагоджують спільний захист від непередбачуваних життєвих ризиків, які важко долати самотужки. Це стосується хвороби, безробіття, старості, трудового каліцтва або професійного захворювання, інвалідності, втрати годувальника тощо. В усіх цих випадках ми розраховуємо на допомогу від програм соціального страхування, які спільно фінансуються платниками податків.</a:t>
            </a:r>
            <a:endParaRPr lang="ru-RU" altLang="ru-RU" smtClean="0">
              <a:latin typeface="Arial" panose="020B0604020202020204" pitchFamily="34" charset="0"/>
            </a:endParaRPr>
          </a:p>
          <a:p>
            <a:pPr eaLnBrk="1" hangingPunct="1"/>
            <a:endParaRPr lang="ru-RU" altLang="ru-RU" smtClean="0">
              <a:latin typeface="Arial" panose="020B0604020202020204" pitchFamily="34" charset="0"/>
            </a:endParaRPr>
          </a:p>
          <a:p>
            <a:pPr eaLnBrk="1" hangingPunct="1"/>
            <a:endParaRPr lang="ru-RU" altLang="ru-RU" smtClean="0">
              <a:latin typeface="Arial" panose="020B0604020202020204" pitchFamily="34" charset="0"/>
            </a:endParaRPr>
          </a:p>
        </p:txBody>
      </p:sp>
    </p:spTree>
    <p:extLst>
      <p:ext uri="{BB962C8B-B14F-4D97-AF65-F5344CB8AC3E}">
        <p14:creationId xmlns:p14="http://schemas.microsoft.com/office/powerpoint/2010/main" val="28392774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a:solidFill>
                  <a:schemeClr val="tx1"/>
                </a:solidFill>
                <a:latin typeface="Times New Roman" panose="02020603050405020304" pitchFamily="18" charset="0"/>
              </a:defRPr>
            </a:lvl1pPr>
            <a:lvl2pPr marL="742950" indent="-285750" eaLnBrk="0" hangingPunct="0">
              <a:defRPr kumimoji="1">
                <a:solidFill>
                  <a:schemeClr val="tx1"/>
                </a:solidFill>
                <a:latin typeface="Times New Roman" panose="02020603050405020304" pitchFamily="18" charset="0"/>
              </a:defRPr>
            </a:lvl2pPr>
            <a:lvl3pPr marL="1143000" indent="-228600" eaLnBrk="0" hangingPunct="0">
              <a:defRPr kumimoji="1">
                <a:solidFill>
                  <a:schemeClr val="tx1"/>
                </a:solidFill>
                <a:latin typeface="Times New Roman" panose="02020603050405020304" pitchFamily="18" charset="0"/>
              </a:defRPr>
            </a:lvl3pPr>
            <a:lvl4pPr marL="1600200" indent="-228600" eaLnBrk="0" hangingPunct="0">
              <a:defRPr kumimoji="1">
                <a:solidFill>
                  <a:schemeClr val="tx1"/>
                </a:solidFill>
                <a:latin typeface="Times New Roman" panose="02020603050405020304" pitchFamily="18" charset="0"/>
              </a:defRPr>
            </a:lvl4pPr>
            <a:lvl5pPr marL="2057400" indent="-228600" eaLnBrk="0" hangingPunct="0">
              <a:defRPr kumimoji="1">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a:solidFill>
                  <a:schemeClr val="tx1"/>
                </a:solidFill>
                <a:latin typeface="Times New Roman" panose="02020603050405020304" pitchFamily="18" charset="0"/>
              </a:defRPr>
            </a:lvl9pPr>
          </a:lstStyle>
          <a:p>
            <a:pPr eaLnBrk="1" hangingPunct="1"/>
            <a:fld id="{08B1E961-884F-4060-8CB0-36D119C2E197}" type="slidenum">
              <a:rPr kumimoji="0" lang="ru-RU" altLang="ru-RU">
                <a:latin typeface="Arial" panose="020B0604020202020204" pitchFamily="34" charset="0"/>
              </a:rPr>
              <a:pPr eaLnBrk="1" hangingPunct="1"/>
              <a:t>2</a:t>
            </a:fld>
            <a:endParaRPr kumimoji="0" lang="ru-RU" altLang="ru-RU">
              <a:latin typeface="Arial" panose="020B0604020202020204" pitchFamily="34" charset="0"/>
            </a:endParaRPr>
          </a:p>
        </p:txBody>
      </p:sp>
      <p:sp>
        <p:nvSpPr>
          <p:cNvPr id="21507" name="Rectangle 2"/>
          <p:cNvSpPr>
            <a:spLocks noRot="1" noChangeArrowheads="1" noTextEdit="1"/>
          </p:cNvSpPr>
          <p:nvPr>
            <p:ph type="sldImg"/>
          </p:nvPr>
        </p:nvSpPr>
        <p:spPr>
          <a:ln/>
        </p:spPr>
      </p:sp>
      <p:sp>
        <p:nvSpPr>
          <p:cNvPr id="2150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uk-UA" altLang="ru-RU" smtClean="0">
              <a:latin typeface="Arial" panose="020B0604020202020204" pitchFamily="34" charset="0"/>
            </a:endParaRPr>
          </a:p>
        </p:txBody>
      </p:sp>
    </p:spTree>
    <p:extLst>
      <p:ext uri="{BB962C8B-B14F-4D97-AF65-F5344CB8AC3E}">
        <p14:creationId xmlns:p14="http://schemas.microsoft.com/office/powerpoint/2010/main" val="303436360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a:solidFill>
                  <a:schemeClr val="tx1"/>
                </a:solidFill>
                <a:latin typeface="Times New Roman" panose="02020603050405020304" pitchFamily="18" charset="0"/>
              </a:defRPr>
            </a:lvl1pPr>
            <a:lvl2pPr marL="742950" indent="-285750" eaLnBrk="0" hangingPunct="0">
              <a:defRPr kumimoji="1">
                <a:solidFill>
                  <a:schemeClr val="tx1"/>
                </a:solidFill>
                <a:latin typeface="Times New Roman" panose="02020603050405020304" pitchFamily="18" charset="0"/>
              </a:defRPr>
            </a:lvl2pPr>
            <a:lvl3pPr marL="1143000" indent="-228600" eaLnBrk="0" hangingPunct="0">
              <a:defRPr kumimoji="1">
                <a:solidFill>
                  <a:schemeClr val="tx1"/>
                </a:solidFill>
                <a:latin typeface="Times New Roman" panose="02020603050405020304" pitchFamily="18" charset="0"/>
              </a:defRPr>
            </a:lvl3pPr>
            <a:lvl4pPr marL="1600200" indent="-228600" eaLnBrk="0" hangingPunct="0">
              <a:defRPr kumimoji="1">
                <a:solidFill>
                  <a:schemeClr val="tx1"/>
                </a:solidFill>
                <a:latin typeface="Times New Roman" panose="02020603050405020304" pitchFamily="18" charset="0"/>
              </a:defRPr>
            </a:lvl4pPr>
            <a:lvl5pPr marL="2057400" indent="-228600" eaLnBrk="0" hangingPunct="0">
              <a:defRPr kumimoji="1">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a:solidFill>
                  <a:schemeClr val="tx1"/>
                </a:solidFill>
                <a:latin typeface="Times New Roman" panose="02020603050405020304" pitchFamily="18" charset="0"/>
              </a:defRPr>
            </a:lvl9pPr>
          </a:lstStyle>
          <a:p>
            <a:pPr eaLnBrk="1" hangingPunct="1"/>
            <a:fld id="{982D28A7-DEEF-4D6D-9FD1-EDE2BBA695D1}" type="slidenum">
              <a:rPr kumimoji="0" lang="ru-RU" altLang="ru-RU">
                <a:latin typeface="Arial" panose="020B0604020202020204" pitchFamily="34" charset="0"/>
              </a:rPr>
              <a:pPr eaLnBrk="1" hangingPunct="1"/>
              <a:t>4</a:t>
            </a:fld>
            <a:endParaRPr kumimoji="0" lang="ru-RU" altLang="ru-RU">
              <a:latin typeface="Arial" panose="020B0604020202020204" pitchFamily="34" charset="0"/>
            </a:endParaRPr>
          </a:p>
        </p:txBody>
      </p:sp>
      <p:sp>
        <p:nvSpPr>
          <p:cNvPr id="22531" name="Rectangle 2"/>
          <p:cNvSpPr>
            <a:spLocks noRot="1" noChangeArrowheads="1" noTextEdit="1"/>
          </p:cNvSpPr>
          <p:nvPr>
            <p:ph type="sldImg"/>
          </p:nvPr>
        </p:nvSpPr>
        <p:spPr>
          <a:ln/>
        </p:spPr>
      </p:sp>
      <p:sp>
        <p:nvSpPr>
          <p:cNvPr id="2253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uk-UA" altLang="ru-RU" smtClean="0">
              <a:latin typeface="Arial" panose="020B0604020202020204" pitchFamily="34" charset="0"/>
            </a:endParaRPr>
          </a:p>
        </p:txBody>
      </p:sp>
    </p:spTree>
    <p:extLst>
      <p:ext uri="{BB962C8B-B14F-4D97-AF65-F5344CB8AC3E}">
        <p14:creationId xmlns:p14="http://schemas.microsoft.com/office/powerpoint/2010/main" val="266992754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4" name="Line 2"/>
          <p:cNvSpPr>
            <a:spLocks noChangeShapeType="1"/>
          </p:cNvSpPr>
          <p:nvPr/>
        </p:nvSpPr>
        <p:spPr bwMode="auto">
          <a:xfrm>
            <a:off x="0" y="1708150"/>
            <a:ext cx="9147175" cy="0"/>
          </a:xfrm>
          <a:prstGeom prst="line">
            <a:avLst/>
          </a:prstGeom>
          <a:noFill/>
          <a:ln w="12700" cap="sq">
            <a:solidFill>
              <a:schemeClr val="bg2"/>
            </a:solidFill>
            <a:round/>
            <a:headEnd type="none" w="sm" len="sm"/>
            <a:tailEnd type="none" w="sm" len="sm"/>
          </a:ln>
        </p:spPr>
        <p:txBody>
          <a:bodyPr/>
          <a:lstStyle/>
          <a:p>
            <a:pPr>
              <a:defRPr/>
            </a:pPr>
            <a:endParaRPr lang="ru-RU"/>
          </a:p>
        </p:txBody>
      </p:sp>
      <p:sp>
        <p:nvSpPr>
          <p:cNvPr id="5" name="Arc 3"/>
          <p:cNvSpPr>
            <a:spLocks/>
          </p:cNvSpPr>
          <p:nvPr/>
        </p:nvSpPr>
        <p:spPr bwMode="auto">
          <a:xfrm>
            <a:off x="0" y="842963"/>
            <a:ext cx="2897188" cy="6015037"/>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gradFill rotWithShape="0">
            <a:gsLst>
              <a:gs pos="0">
                <a:schemeClr val="bg1"/>
              </a:gs>
              <a:gs pos="100000">
                <a:schemeClr val="accent2"/>
              </a:gs>
            </a:gsLst>
            <a:lin ang="5400000" scaled="1"/>
          </a:gradFill>
          <a:ln w="9525">
            <a:noFill/>
            <a:round/>
            <a:headEnd type="none" w="sm" len="sm"/>
            <a:tailEnd type="none" w="sm" len="sm"/>
          </a:ln>
        </p:spPr>
        <p:txBody>
          <a:bodyPr/>
          <a:lstStyle/>
          <a:p>
            <a:pPr>
              <a:defRPr/>
            </a:pPr>
            <a:endParaRPr lang="uk-UA" sz="2400"/>
          </a:p>
        </p:txBody>
      </p:sp>
      <p:sp>
        <p:nvSpPr>
          <p:cNvPr id="71684" name="Rectangle 4"/>
          <p:cNvSpPr>
            <a:spLocks noGrp="1" noChangeArrowheads="1"/>
          </p:cNvSpPr>
          <p:nvPr>
            <p:ph type="ctrTitle" sz="quarter"/>
          </p:nvPr>
        </p:nvSpPr>
        <p:spPr>
          <a:xfrm>
            <a:off x="2743200" y="427038"/>
            <a:ext cx="6399213" cy="1524000"/>
          </a:xfrm>
        </p:spPr>
        <p:txBody>
          <a:bodyPr anchor="b"/>
          <a:lstStyle>
            <a:lvl1pPr>
              <a:lnSpc>
                <a:spcPct val="80000"/>
              </a:lnSpc>
              <a:defRPr sz="6600"/>
            </a:lvl1pPr>
          </a:lstStyle>
          <a:p>
            <a:r>
              <a:rPr lang="uk-UA"/>
              <a:t>Образец заголовка</a:t>
            </a:r>
          </a:p>
        </p:txBody>
      </p:sp>
      <p:sp>
        <p:nvSpPr>
          <p:cNvPr id="71685" name="Rectangle 5"/>
          <p:cNvSpPr>
            <a:spLocks noGrp="1" noChangeArrowheads="1"/>
          </p:cNvSpPr>
          <p:nvPr>
            <p:ph type="subTitle" sz="quarter" idx="1"/>
          </p:nvPr>
        </p:nvSpPr>
        <p:spPr>
          <a:xfrm>
            <a:off x="4191000" y="1828800"/>
            <a:ext cx="4572000" cy="1752600"/>
          </a:xfrm>
        </p:spPr>
        <p:txBody>
          <a:bodyPr/>
          <a:lstStyle>
            <a:lvl1pPr marL="0" indent="0">
              <a:buFont typeface="Wingdings" pitchFamily="2" charset="2"/>
              <a:buNone/>
              <a:defRPr sz="2400"/>
            </a:lvl1pPr>
          </a:lstStyle>
          <a:p>
            <a:r>
              <a:rPr lang="uk-UA"/>
              <a:t>Образец подзаголовка</a:t>
            </a:r>
          </a:p>
        </p:txBody>
      </p:sp>
      <p:sp>
        <p:nvSpPr>
          <p:cNvPr id="6" name="Rectangle 6"/>
          <p:cNvSpPr>
            <a:spLocks noGrp="1" noChangeArrowheads="1"/>
          </p:cNvSpPr>
          <p:nvPr>
            <p:ph type="dt" sz="quarter" idx="10"/>
          </p:nvPr>
        </p:nvSpPr>
        <p:spPr/>
        <p:txBody>
          <a:bodyPr/>
          <a:lstStyle>
            <a:lvl1pPr>
              <a:defRPr/>
            </a:lvl1pPr>
          </a:lstStyle>
          <a:p>
            <a:pPr>
              <a:defRPr/>
            </a:pPr>
            <a:endParaRPr lang="uk-UA"/>
          </a:p>
        </p:txBody>
      </p:sp>
      <p:sp>
        <p:nvSpPr>
          <p:cNvPr id="7" name="Rectangle 7"/>
          <p:cNvSpPr>
            <a:spLocks noGrp="1" noChangeArrowheads="1"/>
          </p:cNvSpPr>
          <p:nvPr>
            <p:ph type="ftr" sz="quarter" idx="11"/>
          </p:nvPr>
        </p:nvSpPr>
        <p:spPr/>
        <p:txBody>
          <a:bodyPr/>
          <a:lstStyle>
            <a:lvl1pPr>
              <a:defRPr/>
            </a:lvl1pPr>
          </a:lstStyle>
          <a:p>
            <a:pPr>
              <a:defRPr/>
            </a:pPr>
            <a:r>
              <a:rPr lang="uk-UA"/>
              <a:t>Фахове обговорення запровадження медичного страхування в Україні</a:t>
            </a:r>
          </a:p>
        </p:txBody>
      </p:sp>
      <p:sp>
        <p:nvSpPr>
          <p:cNvPr id="8" name="Rectangle 8"/>
          <p:cNvSpPr>
            <a:spLocks noGrp="1" noChangeArrowheads="1"/>
          </p:cNvSpPr>
          <p:nvPr>
            <p:ph type="sldNum" sz="quarter" idx="12"/>
          </p:nvPr>
        </p:nvSpPr>
        <p:spPr/>
        <p:txBody>
          <a:bodyPr/>
          <a:lstStyle>
            <a:lvl1pPr>
              <a:defRPr/>
            </a:lvl1pPr>
          </a:lstStyle>
          <a:p>
            <a:fld id="{F0D57365-358C-4AB4-9A0D-41D13C91F841}" type="slidenum">
              <a:rPr lang="uk-UA" altLang="ru-RU"/>
              <a:pPr/>
              <a:t>‹#›</a:t>
            </a:fld>
            <a:endParaRPr lang="uk-UA" altLang="ru-RU"/>
          </a:p>
        </p:txBody>
      </p:sp>
    </p:spTree>
    <p:extLst>
      <p:ext uri="{BB962C8B-B14F-4D97-AF65-F5344CB8AC3E}">
        <p14:creationId xmlns:p14="http://schemas.microsoft.com/office/powerpoint/2010/main" val="31668243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5"/>
          <p:cNvSpPr>
            <a:spLocks noGrp="1" noChangeArrowheads="1"/>
          </p:cNvSpPr>
          <p:nvPr>
            <p:ph type="dt" sz="half" idx="10"/>
          </p:nvPr>
        </p:nvSpPr>
        <p:spPr>
          <a:ln/>
        </p:spPr>
        <p:txBody>
          <a:bodyPr/>
          <a:lstStyle>
            <a:lvl1pPr>
              <a:defRPr/>
            </a:lvl1pPr>
          </a:lstStyle>
          <a:p>
            <a:pPr>
              <a:defRPr/>
            </a:pPr>
            <a:endParaRPr lang="uk-UA"/>
          </a:p>
        </p:txBody>
      </p:sp>
      <p:sp>
        <p:nvSpPr>
          <p:cNvPr id="5" name="Rectangle 6"/>
          <p:cNvSpPr>
            <a:spLocks noGrp="1" noChangeArrowheads="1"/>
          </p:cNvSpPr>
          <p:nvPr>
            <p:ph type="ftr" sz="quarter" idx="11"/>
          </p:nvPr>
        </p:nvSpPr>
        <p:spPr>
          <a:ln/>
        </p:spPr>
        <p:txBody>
          <a:bodyPr/>
          <a:lstStyle>
            <a:lvl1pPr>
              <a:defRPr/>
            </a:lvl1pPr>
          </a:lstStyle>
          <a:p>
            <a:pPr>
              <a:defRPr/>
            </a:pPr>
            <a:r>
              <a:rPr lang="uk-UA"/>
              <a:t>Фахове обговорення запровадження медичного страхування в Україні</a:t>
            </a:r>
          </a:p>
        </p:txBody>
      </p:sp>
      <p:sp>
        <p:nvSpPr>
          <p:cNvPr id="6" name="Rectangle 7"/>
          <p:cNvSpPr>
            <a:spLocks noGrp="1" noChangeArrowheads="1"/>
          </p:cNvSpPr>
          <p:nvPr>
            <p:ph type="sldNum" sz="quarter" idx="12"/>
          </p:nvPr>
        </p:nvSpPr>
        <p:spPr>
          <a:ln/>
        </p:spPr>
        <p:txBody>
          <a:bodyPr/>
          <a:lstStyle>
            <a:lvl1pPr>
              <a:defRPr/>
            </a:lvl1pPr>
          </a:lstStyle>
          <a:p>
            <a:fld id="{6018F7B6-9634-46C7-B1DC-81FF5DB9A333}" type="slidenum">
              <a:rPr lang="uk-UA" altLang="ru-RU"/>
              <a:pPr/>
              <a:t>‹#›</a:t>
            </a:fld>
            <a:endParaRPr lang="uk-UA" altLang="ru-RU"/>
          </a:p>
        </p:txBody>
      </p:sp>
    </p:spTree>
    <p:extLst>
      <p:ext uri="{BB962C8B-B14F-4D97-AF65-F5344CB8AC3E}">
        <p14:creationId xmlns:p14="http://schemas.microsoft.com/office/powerpoint/2010/main" val="4535765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7391400" y="609600"/>
            <a:ext cx="1524000" cy="5486400"/>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2819400" y="609600"/>
            <a:ext cx="4419600" cy="548640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5"/>
          <p:cNvSpPr>
            <a:spLocks noGrp="1" noChangeArrowheads="1"/>
          </p:cNvSpPr>
          <p:nvPr>
            <p:ph type="dt" sz="half" idx="10"/>
          </p:nvPr>
        </p:nvSpPr>
        <p:spPr>
          <a:ln/>
        </p:spPr>
        <p:txBody>
          <a:bodyPr/>
          <a:lstStyle>
            <a:lvl1pPr>
              <a:defRPr/>
            </a:lvl1pPr>
          </a:lstStyle>
          <a:p>
            <a:pPr>
              <a:defRPr/>
            </a:pPr>
            <a:endParaRPr lang="uk-UA"/>
          </a:p>
        </p:txBody>
      </p:sp>
      <p:sp>
        <p:nvSpPr>
          <p:cNvPr id="5" name="Rectangle 6"/>
          <p:cNvSpPr>
            <a:spLocks noGrp="1" noChangeArrowheads="1"/>
          </p:cNvSpPr>
          <p:nvPr>
            <p:ph type="ftr" sz="quarter" idx="11"/>
          </p:nvPr>
        </p:nvSpPr>
        <p:spPr>
          <a:ln/>
        </p:spPr>
        <p:txBody>
          <a:bodyPr/>
          <a:lstStyle>
            <a:lvl1pPr>
              <a:defRPr/>
            </a:lvl1pPr>
          </a:lstStyle>
          <a:p>
            <a:pPr>
              <a:defRPr/>
            </a:pPr>
            <a:r>
              <a:rPr lang="uk-UA"/>
              <a:t>Фахове обговорення запровадження медичного страхування в Україні</a:t>
            </a:r>
          </a:p>
        </p:txBody>
      </p:sp>
      <p:sp>
        <p:nvSpPr>
          <p:cNvPr id="6" name="Rectangle 7"/>
          <p:cNvSpPr>
            <a:spLocks noGrp="1" noChangeArrowheads="1"/>
          </p:cNvSpPr>
          <p:nvPr>
            <p:ph type="sldNum" sz="quarter" idx="12"/>
          </p:nvPr>
        </p:nvSpPr>
        <p:spPr>
          <a:ln/>
        </p:spPr>
        <p:txBody>
          <a:bodyPr/>
          <a:lstStyle>
            <a:lvl1pPr>
              <a:defRPr/>
            </a:lvl1pPr>
          </a:lstStyle>
          <a:p>
            <a:fld id="{E8B152B3-6E0F-4A44-A62A-DA812B1A6353}" type="slidenum">
              <a:rPr lang="uk-UA" altLang="ru-RU"/>
              <a:pPr/>
              <a:t>‹#›</a:t>
            </a:fld>
            <a:endParaRPr lang="uk-UA" altLang="ru-RU"/>
          </a:p>
        </p:txBody>
      </p:sp>
    </p:spTree>
    <p:extLst>
      <p:ext uri="{BB962C8B-B14F-4D97-AF65-F5344CB8AC3E}">
        <p14:creationId xmlns:p14="http://schemas.microsoft.com/office/powerpoint/2010/main" val="342724126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Заголовок и таблиц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819400" y="609600"/>
            <a:ext cx="6096000" cy="1143000"/>
          </a:xfrm>
        </p:spPr>
        <p:txBody>
          <a:bodyPr/>
          <a:lstStyle/>
          <a:p>
            <a:r>
              <a:rPr lang="ru-RU" smtClean="0"/>
              <a:t>Образец заголовка</a:t>
            </a:r>
            <a:endParaRPr lang="ru-RU"/>
          </a:p>
        </p:txBody>
      </p:sp>
      <p:sp>
        <p:nvSpPr>
          <p:cNvPr id="3" name="Таблица 2"/>
          <p:cNvSpPr>
            <a:spLocks noGrp="1"/>
          </p:cNvSpPr>
          <p:nvPr>
            <p:ph type="tbl" idx="1"/>
          </p:nvPr>
        </p:nvSpPr>
        <p:spPr>
          <a:xfrm>
            <a:off x="2819400" y="1981200"/>
            <a:ext cx="6096000" cy="4114800"/>
          </a:xfrm>
        </p:spPr>
        <p:txBody>
          <a:bodyPr/>
          <a:lstStyle/>
          <a:p>
            <a:pPr lvl="0"/>
            <a:endParaRPr lang="ru-RU" noProof="0" smtClean="0"/>
          </a:p>
        </p:txBody>
      </p:sp>
      <p:sp>
        <p:nvSpPr>
          <p:cNvPr id="4" name="Rectangle 5"/>
          <p:cNvSpPr>
            <a:spLocks noGrp="1" noChangeArrowheads="1"/>
          </p:cNvSpPr>
          <p:nvPr>
            <p:ph type="dt" sz="half" idx="10"/>
          </p:nvPr>
        </p:nvSpPr>
        <p:spPr>
          <a:ln/>
        </p:spPr>
        <p:txBody>
          <a:bodyPr/>
          <a:lstStyle>
            <a:lvl1pPr>
              <a:defRPr/>
            </a:lvl1pPr>
          </a:lstStyle>
          <a:p>
            <a:pPr>
              <a:defRPr/>
            </a:pPr>
            <a:endParaRPr lang="uk-UA"/>
          </a:p>
        </p:txBody>
      </p:sp>
      <p:sp>
        <p:nvSpPr>
          <p:cNvPr id="5" name="Rectangle 6"/>
          <p:cNvSpPr>
            <a:spLocks noGrp="1" noChangeArrowheads="1"/>
          </p:cNvSpPr>
          <p:nvPr>
            <p:ph type="ftr" sz="quarter" idx="11"/>
          </p:nvPr>
        </p:nvSpPr>
        <p:spPr>
          <a:ln/>
        </p:spPr>
        <p:txBody>
          <a:bodyPr/>
          <a:lstStyle>
            <a:lvl1pPr>
              <a:defRPr/>
            </a:lvl1pPr>
          </a:lstStyle>
          <a:p>
            <a:pPr>
              <a:defRPr/>
            </a:pPr>
            <a:r>
              <a:rPr lang="uk-UA"/>
              <a:t>Фахове обговорення запровадження медичного страхування в Україні</a:t>
            </a:r>
          </a:p>
        </p:txBody>
      </p:sp>
      <p:sp>
        <p:nvSpPr>
          <p:cNvPr id="6" name="Rectangle 7"/>
          <p:cNvSpPr>
            <a:spLocks noGrp="1" noChangeArrowheads="1"/>
          </p:cNvSpPr>
          <p:nvPr>
            <p:ph type="sldNum" sz="quarter" idx="12"/>
          </p:nvPr>
        </p:nvSpPr>
        <p:spPr>
          <a:ln/>
        </p:spPr>
        <p:txBody>
          <a:bodyPr/>
          <a:lstStyle>
            <a:lvl1pPr>
              <a:defRPr/>
            </a:lvl1pPr>
          </a:lstStyle>
          <a:p>
            <a:fld id="{68C8A1B7-BC7C-496E-BFF3-551DC864D026}" type="slidenum">
              <a:rPr lang="uk-UA" altLang="ru-RU"/>
              <a:pPr/>
              <a:t>‹#›</a:t>
            </a:fld>
            <a:endParaRPr lang="uk-UA" altLang="ru-RU"/>
          </a:p>
        </p:txBody>
      </p:sp>
    </p:spTree>
    <p:extLst>
      <p:ext uri="{BB962C8B-B14F-4D97-AF65-F5344CB8AC3E}">
        <p14:creationId xmlns:p14="http://schemas.microsoft.com/office/powerpoint/2010/main" val="15861951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5"/>
          <p:cNvSpPr>
            <a:spLocks noGrp="1" noChangeArrowheads="1"/>
          </p:cNvSpPr>
          <p:nvPr>
            <p:ph type="dt" sz="half" idx="10"/>
          </p:nvPr>
        </p:nvSpPr>
        <p:spPr>
          <a:ln/>
        </p:spPr>
        <p:txBody>
          <a:bodyPr/>
          <a:lstStyle>
            <a:lvl1pPr>
              <a:defRPr/>
            </a:lvl1pPr>
          </a:lstStyle>
          <a:p>
            <a:pPr>
              <a:defRPr/>
            </a:pPr>
            <a:endParaRPr lang="uk-UA"/>
          </a:p>
        </p:txBody>
      </p:sp>
      <p:sp>
        <p:nvSpPr>
          <p:cNvPr id="5" name="Rectangle 6"/>
          <p:cNvSpPr>
            <a:spLocks noGrp="1" noChangeArrowheads="1"/>
          </p:cNvSpPr>
          <p:nvPr>
            <p:ph type="ftr" sz="quarter" idx="11"/>
          </p:nvPr>
        </p:nvSpPr>
        <p:spPr>
          <a:ln/>
        </p:spPr>
        <p:txBody>
          <a:bodyPr/>
          <a:lstStyle>
            <a:lvl1pPr>
              <a:defRPr/>
            </a:lvl1pPr>
          </a:lstStyle>
          <a:p>
            <a:pPr>
              <a:defRPr/>
            </a:pPr>
            <a:r>
              <a:rPr lang="uk-UA"/>
              <a:t>Фахове обговорення запровадження медичного страхування в Україні</a:t>
            </a:r>
          </a:p>
        </p:txBody>
      </p:sp>
      <p:sp>
        <p:nvSpPr>
          <p:cNvPr id="6" name="Rectangle 7"/>
          <p:cNvSpPr>
            <a:spLocks noGrp="1" noChangeArrowheads="1"/>
          </p:cNvSpPr>
          <p:nvPr>
            <p:ph type="sldNum" sz="quarter" idx="12"/>
          </p:nvPr>
        </p:nvSpPr>
        <p:spPr>
          <a:ln/>
        </p:spPr>
        <p:txBody>
          <a:bodyPr/>
          <a:lstStyle>
            <a:lvl1pPr>
              <a:defRPr/>
            </a:lvl1pPr>
          </a:lstStyle>
          <a:p>
            <a:fld id="{CBC7FF4B-C5B0-490A-BA48-042B4E166289}" type="slidenum">
              <a:rPr lang="uk-UA" altLang="ru-RU"/>
              <a:pPr/>
              <a:t>‹#›</a:t>
            </a:fld>
            <a:endParaRPr lang="uk-UA" altLang="ru-RU"/>
          </a:p>
        </p:txBody>
      </p:sp>
    </p:spTree>
    <p:extLst>
      <p:ext uri="{BB962C8B-B14F-4D97-AF65-F5344CB8AC3E}">
        <p14:creationId xmlns:p14="http://schemas.microsoft.com/office/powerpoint/2010/main" val="28749410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smtClean="0"/>
              <a:t>Образец текста</a:t>
            </a:r>
          </a:p>
        </p:txBody>
      </p:sp>
      <p:sp>
        <p:nvSpPr>
          <p:cNvPr id="4" name="Rectangle 5"/>
          <p:cNvSpPr>
            <a:spLocks noGrp="1" noChangeArrowheads="1"/>
          </p:cNvSpPr>
          <p:nvPr>
            <p:ph type="dt" sz="half" idx="10"/>
          </p:nvPr>
        </p:nvSpPr>
        <p:spPr>
          <a:ln/>
        </p:spPr>
        <p:txBody>
          <a:bodyPr/>
          <a:lstStyle>
            <a:lvl1pPr>
              <a:defRPr/>
            </a:lvl1pPr>
          </a:lstStyle>
          <a:p>
            <a:pPr>
              <a:defRPr/>
            </a:pPr>
            <a:endParaRPr lang="uk-UA"/>
          </a:p>
        </p:txBody>
      </p:sp>
      <p:sp>
        <p:nvSpPr>
          <p:cNvPr id="5" name="Rectangle 6"/>
          <p:cNvSpPr>
            <a:spLocks noGrp="1" noChangeArrowheads="1"/>
          </p:cNvSpPr>
          <p:nvPr>
            <p:ph type="ftr" sz="quarter" idx="11"/>
          </p:nvPr>
        </p:nvSpPr>
        <p:spPr>
          <a:ln/>
        </p:spPr>
        <p:txBody>
          <a:bodyPr/>
          <a:lstStyle>
            <a:lvl1pPr>
              <a:defRPr/>
            </a:lvl1pPr>
          </a:lstStyle>
          <a:p>
            <a:pPr>
              <a:defRPr/>
            </a:pPr>
            <a:r>
              <a:rPr lang="uk-UA"/>
              <a:t>Фахове обговорення запровадження медичного страхування в Україні</a:t>
            </a:r>
          </a:p>
        </p:txBody>
      </p:sp>
      <p:sp>
        <p:nvSpPr>
          <p:cNvPr id="6" name="Rectangle 7"/>
          <p:cNvSpPr>
            <a:spLocks noGrp="1" noChangeArrowheads="1"/>
          </p:cNvSpPr>
          <p:nvPr>
            <p:ph type="sldNum" sz="quarter" idx="12"/>
          </p:nvPr>
        </p:nvSpPr>
        <p:spPr>
          <a:ln/>
        </p:spPr>
        <p:txBody>
          <a:bodyPr/>
          <a:lstStyle>
            <a:lvl1pPr>
              <a:defRPr/>
            </a:lvl1pPr>
          </a:lstStyle>
          <a:p>
            <a:fld id="{E5F46611-74F0-4CD7-AA4C-BD5CAF326FEA}" type="slidenum">
              <a:rPr lang="uk-UA" altLang="ru-RU"/>
              <a:pPr/>
              <a:t>‹#›</a:t>
            </a:fld>
            <a:endParaRPr lang="uk-UA" altLang="ru-RU"/>
          </a:p>
        </p:txBody>
      </p:sp>
    </p:spTree>
    <p:extLst>
      <p:ext uri="{BB962C8B-B14F-4D97-AF65-F5344CB8AC3E}">
        <p14:creationId xmlns:p14="http://schemas.microsoft.com/office/powerpoint/2010/main" val="37233738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2819400" y="1981200"/>
            <a:ext cx="29718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5943600" y="1981200"/>
            <a:ext cx="29718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Rectangle 5"/>
          <p:cNvSpPr>
            <a:spLocks noGrp="1" noChangeArrowheads="1"/>
          </p:cNvSpPr>
          <p:nvPr>
            <p:ph type="dt" sz="half" idx="10"/>
          </p:nvPr>
        </p:nvSpPr>
        <p:spPr>
          <a:ln/>
        </p:spPr>
        <p:txBody>
          <a:bodyPr/>
          <a:lstStyle>
            <a:lvl1pPr>
              <a:defRPr/>
            </a:lvl1pPr>
          </a:lstStyle>
          <a:p>
            <a:pPr>
              <a:defRPr/>
            </a:pPr>
            <a:endParaRPr lang="uk-UA"/>
          </a:p>
        </p:txBody>
      </p:sp>
      <p:sp>
        <p:nvSpPr>
          <p:cNvPr id="6" name="Rectangle 6"/>
          <p:cNvSpPr>
            <a:spLocks noGrp="1" noChangeArrowheads="1"/>
          </p:cNvSpPr>
          <p:nvPr>
            <p:ph type="ftr" sz="quarter" idx="11"/>
          </p:nvPr>
        </p:nvSpPr>
        <p:spPr>
          <a:ln/>
        </p:spPr>
        <p:txBody>
          <a:bodyPr/>
          <a:lstStyle>
            <a:lvl1pPr>
              <a:defRPr/>
            </a:lvl1pPr>
          </a:lstStyle>
          <a:p>
            <a:pPr>
              <a:defRPr/>
            </a:pPr>
            <a:r>
              <a:rPr lang="uk-UA"/>
              <a:t>Фахове обговорення запровадження медичного страхування в Україні</a:t>
            </a:r>
          </a:p>
        </p:txBody>
      </p:sp>
      <p:sp>
        <p:nvSpPr>
          <p:cNvPr id="7" name="Rectangle 7"/>
          <p:cNvSpPr>
            <a:spLocks noGrp="1" noChangeArrowheads="1"/>
          </p:cNvSpPr>
          <p:nvPr>
            <p:ph type="sldNum" sz="quarter" idx="12"/>
          </p:nvPr>
        </p:nvSpPr>
        <p:spPr>
          <a:ln/>
        </p:spPr>
        <p:txBody>
          <a:bodyPr/>
          <a:lstStyle>
            <a:lvl1pPr>
              <a:defRPr/>
            </a:lvl1pPr>
          </a:lstStyle>
          <a:p>
            <a:fld id="{E24E79D5-99A8-473C-A951-1D8FF70112C5}" type="slidenum">
              <a:rPr lang="uk-UA" altLang="ru-RU"/>
              <a:pPr/>
              <a:t>‹#›</a:t>
            </a:fld>
            <a:endParaRPr lang="uk-UA" altLang="ru-RU"/>
          </a:p>
        </p:txBody>
      </p:sp>
    </p:spTree>
    <p:extLst>
      <p:ext uri="{BB962C8B-B14F-4D97-AF65-F5344CB8AC3E}">
        <p14:creationId xmlns:p14="http://schemas.microsoft.com/office/powerpoint/2010/main" val="42186532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Rectangle 5"/>
          <p:cNvSpPr>
            <a:spLocks noGrp="1" noChangeArrowheads="1"/>
          </p:cNvSpPr>
          <p:nvPr>
            <p:ph type="dt" sz="half" idx="10"/>
          </p:nvPr>
        </p:nvSpPr>
        <p:spPr>
          <a:ln/>
        </p:spPr>
        <p:txBody>
          <a:bodyPr/>
          <a:lstStyle>
            <a:lvl1pPr>
              <a:defRPr/>
            </a:lvl1pPr>
          </a:lstStyle>
          <a:p>
            <a:pPr>
              <a:defRPr/>
            </a:pPr>
            <a:endParaRPr lang="uk-UA"/>
          </a:p>
        </p:txBody>
      </p:sp>
      <p:sp>
        <p:nvSpPr>
          <p:cNvPr id="8" name="Rectangle 6"/>
          <p:cNvSpPr>
            <a:spLocks noGrp="1" noChangeArrowheads="1"/>
          </p:cNvSpPr>
          <p:nvPr>
            <p:ph type="ftr" sz="quarter" idx="11"/>
          </p:nvPr>
        </p:nvSpPr>
        <p:spPr>
          <a:ln/>
        </p:spPr>
        <p:txBody>
          <a:bodyPr/>
          <a:lstStyle>
            <a:lvl1pPr>
              <a:defRPr/>
            </a:lvl1pPr>
          </a:lstStyle>
          <a:p>
            <a:pPr>
              <a:defRPr/>
            </a:pPr>
            <a:r>
              <a:rPr lang="uk-UA"/>
              <a:t>Фахове обговорення запровадження медичного страхування в Україні</a:t>
            </a:r>
          </a:p>
        </p:txBody>
      </p:sp>
      <p:sp>
        <p:nvSpPr>
          <p:cNvPr id="9" name="Rectangle 7"/>
          <p:cNvSpPr>
            <a:spLocks noGrp="1" noChangeArrowheads="1"/>
          </p:cNvSpPr>
          <p:nvPr>
            <p:ph type="sldNum" sz="quarter" idx="12"/>
          </p:nvPr>
        </p:nvSpPr>
        <p:spPr>
          <a:ln/>
        </p:spPr>
        <p:txBody>
          <a:bodyPr/>
          <a:lstStyle>
            <a:lvl1pPr>
              <a:defRPr/>
            </a:lvl1pPr>
          </a:lstStyle>
          <a:p>
            <a:fld id="{CCFEB99B-5853-4D8F-A8B9-5BE38395402B}" type="slidenum">
              <a:rPr lang="uk-UA" altLang="ru-RU"/>
              <a:pPr/>
              <a:t>‹#›</a:t>
            </a:fld>
            <a:endParaRPr lang="uk-UA" altLang="ru-RU"/>
          </a:p>
        </p:txBody>
      </p:sp>
    </p:spTree>
    <p:extLst>
      <p:ext uri="{BB962C8B-B14F-4D97-AF65-F5344CB8AC3E}">
        <p14:creationId xmlns:p14="http://schemas.microsoft.com/office/powerpoint/2010/main" val="34128676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Rectangle 5"/>
          <p:cNvSpPr>
            <a:spLocks noGrp="1" noChangeArrowheads="1"/>
          </p:cNvSpPr>
          <p:nvPr>
            <p:ph type="dt" sz="half" idx="10"/>
          </p:nvPr>
        </p:nvSpPr>
        <p:spPr>
          <a:ln/>
        </p:spPr>
        <p:txBody>
          <a:bodyPr/>
          <a:lstStyle>
            <a:lvl1pPr>
              <a:defRPr/>
            </a:lvl1pPr>
          </a:lstStyle>
          <a:p>
            <a:pPr>
              <a:defRPr/>
            </a:pPr>
            <a:endParaRPr lang="uk-UA"/>
          </a:p>
        </p:txBody>
      </p:sp>
      <p:sp>
        <p:nvSpPr>
          <p:cNvPr id="4" name="Rectangle 6"/>
          <p:cNvSpPr>
            <a:spLocks noGrp="1" noChangeArrowheads="1"/>
          </p:cNvSpPr>
          <p:nvPr>
            <p:ph type="ftr" sz="quarter" idx="11"/>
          </p:nvPr>
        </p:nvSpPr>
        <p:spPr>
          <a:ln/>
        </p:spPr>
        <p:txBody>
          <a:bodyPr/>
          <a:lstStyle>
            <a:lvl1pPr>
              <a:defRPr/>
            </a:lvl1pPr>
          </a:lstStyle>
          <a:p>
            <a:pPr>
              <a:defRPr/>
            </a:pPr>
            <a:r>
              <a:rPr lang="uk-UA"/>
              <a:t>Фахове обговорення запровадження медичного страхування в Україні</a:t>
            </a:r>
          </a:p>
        </p:txBody>
      </p:sp>
      <p:sp>
        <p:nvSpPr>
          <p:cNvPr id="5" name="Rectangle 7"/>
          <p:cNvSpPr>
            <a:spLocks noGrp="1" noChangeArrowheads="1"/>
          </p:cNvSpPr>
          <p:nvPr>
            <p:ph type="sldNum" sz="quarter" idx="12"/>
          </p:nvPr>
        </p:nvSpPr>
        <p:spPr>
          <a:ln/>
        </p:spPr>
        <p:txBody>
          <a:bodyPr/>
          <a:lstStyle>
            <a:lvl1pPr>
              <a:defRPr/>
            </a:lvl1pPr>
          </a:lstStyle>
          <a:p>
            <a:fld id="{B45BCFA3-C6A6-4150-8630-899A84833E59}" type="slidenum">
              <a:rPr lang="uk-UA" altLang="ru-RU"/>
              <a:pPr/>
              <a:t>‹#›</a:t>
            </a:fld>
            <a:endParaRPr lang="uk-UA" altLang="ru-RU"/>
          </a:p>
        </p:txBody>
      </p:sp>
    </p:spTree>
    <p:extLst>
      <p:ext uri="{BB962C8B-B14F-4D97-AF65-F5344CB8AC3E}">
        <p14:creationId xmlns:p14="http://schemas.microsoft.com/office/powerpoint/2010/main" val="30145339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endParaRPr lang="uk-UA"/>
          </a:p>
        </p:txBody>
      </p:sp>
      <p:sp>
        <p:nvSpPr>
          <p:cNvPr id="3" name="Rectangle 6"/>
          <p:cNvSpPr>
            <a:spLocks noGrp="1" noChangeArrowheads="1"/>
          </p:cNvSpPr>
          <p:nvPr>
            <p:ph type="ftr" sz="quarter" idx="11"/>
          </p:nvPr>
        </p:nvSpPr>
        <p:spPr>
          <a:ln/>
        </p:spPr>
        <p:txBody>
          <a:bodyPr/>
          <a:lstStyle>
            <a:lvl1pPr>
              <a:defRPr/>
            </a:lvl1pPr>
          </a:lstStyle>
          <a:p>
            <a:pPr>
              <a:defRPr/>
            </a:pPr>
            <a:r>
              <a:rPr lang="uk-UA"/>
              <a:t>Фахове обговорення запровадження медичного страхування в Україні</a:t>
            </a:r>
          </a:p>
        </p:txBody>
      </p:sp>
      <p:sp>
        <p:nvSpPr>
          <p:cNvPr id="4" name="Rectangle 7"/>
          <p:cNvSpPr>
            <a:spLocks noGrp="1" noChangeArrowheads="1"/>
          </p:cNvSpPr>
          <p:nvPr>
            <p:ph type="sldNum" sz="quarter" idx="12"/>
          </p:nvPr>
        </p:nvSpPr>
        <p:spPr>
          <a:ln/>
        </p:spPr>
        <p:txBody>
          <a:bodyPr/>
          <a:lstStyle>
            <a:lvl1pPr>
              <a:defRPr/>
            </a:lvl1pPr>
          </a:lstStyle>
          <a:p>
            <a:fld id="{CBC86332-115B-404C-9A64-D4E0844AF902}" type="slidenum">
              <a:rPr lang="uk-UA" altLang="ru-RU"/>
              <a:pPr/>
              <a:t>‹#›</a:t>
            </a:fld>
            <a:endParaRPr lang="uk-UA" altLang="ru-RU"/>
          </a:p>
        </p:txBody>
      </p:sp>
    </p:spTree>
    <p:extLst>
      <p:ext uri="{BB962C8B-B14F-4D97-AF65-F5344CB8AC3E}">
        <p14:creationId xmlns:p14="http://schemas.microsoft.com/office/powerpoint/2010/main" val="2881724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Rectangle 5"/>
          <p:cNvSpPr>
            <a:spLocks noGrp="1" noChangeArrowheads="1"/>
          </p:cNvSpPr>
          <p:nvPr>
            <p:ph type="dt" sz="half" idx="10"/>
          </p:nvPr>
        </p:nvSpPr>
        <p:spPr>
          <a:ln/>
        </p:spPr>
        <p:txBody>
          <a:bodyPr/>
          <a:lstStyle>
            <a:lvl1pPr>
              <a:defRPr/>
            </a:lvl1pPr>
          </a:lstStyle>
          <a:p>
            <a:pPr>
              <a:defRPr/>
            </a:pPr>
            <a:endParaRPr lang="uk-UA"/>
          </a:p>
        </p:txBody>
      </p:sp>
      <p:sp>
        <p:nvSpPr>
          <p:cNvPr id="6" name="Rectangle 6"/>
          <p:cNvSpPr>
            <a:spLocks noGrp="1" noChangeArrowheads="1"/>
          </p:cNvSpPr>
          <p:nvPr>
            <p:ph type="ftr" sz="quarter" idx="11"/>
          </p:nvPr>
        </p:nvSpPr>
        <p:spPr>
          <a:ln/>
        </p:spPr>
        <p:txBody>
          <a:bodyPr/>
          <a:lstStyle>
            <a:lvl1pPr>
              <a:defRPr/>
            </a:lvl1pPr>
          </a:lstStyle>
          <a:p>
            <a:pPr>
              <a:defRPr/>
            </a:pPr>
            <a:r>
              <a:rPr lang="uk-UA"/>
              <a:t>Фахове обговорення запровадження медичного страхування в Україні</a:t>
            </a:r>
          </a:p>
        </p:txBody>
      </p:sp>
      <p:sp>
        <p:nvSpPr>
          <p:cNvPr id="7" name="Rectangle 7"/>
          <p:cNvSpPr>
            <a:spLocks noGrp="1" noChangeArrowheads="1"/>
          </p:cNvSpPr>
          <p:nvPr>
            <p:ph type="sldNum" sz="quarter" idx="12"/>
          </p:nvPr>
        </p:nvSpPr>
        <p:spPr>
          <a:ln/>
        </p:spPr>
        <p:txBody>
          <a:bodyPr/>
          <a:lstStyle>
            <a:lvl1pPr>
              <a:defRPr/>
            </a:lvl1pPr>
          </a:lstStyle>
          <a:p>
            <a:fld id="{991499BF-39FD-4A5D-BAA9-6BACEEED035A}" type="slidenum">
              <a:rPr lang="uk-UA" altLang="ru-RU"/>
              <a:pPr/>
              <a:t>‹#›</a:t>
            </a:fld>
            <a:endParaRPr lang="uk-UA" altLang="ru-RU"/>
          </a:p>
        </p:txBody>
      </p:sp>
    </p:spTree>
    <p:extLst>
      <p:ext uri="{BB962C8B-B14F-4D97-AF65-F5344CB8AC3E}">
        <p14:creationId xmlns:p14="http://schemas.microsoft.com/office/powerpoint/2010/main" val="30585380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ru-RU" noProof="0" smtClean="0"/>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Rectangle 5"/>
          <p:cNvSpPr>
            <a:spLocks noGrp="1" noChangeArrowheads="1"/>
          </p:cNvSpPr>
          <p:nvPr>
            <p:ph type="dt" sz="half" idx="10"/>
          </p:nvPr>
        </p:nvSpPr>
        <p:spPr>
          <a:ln/>
        </p:spPr>
        <p:txBody>
          <a:bodyPr/>
          <a:lstStyle>
            <a:lvl1pPr>
              <a:defRPr/>
            </a:lvl1pPr>
          </a:lstStyle>
          <a:p>
            <a:pPr>
              <a:defRPr/>
            </a:pPr>
            <a:endParaRPr lang="uk-UA"/>
          </a:p>
        </p:txBody>
      </p:sp>
      <p:sp>
        <p:nvSpPr>
          <p:cNvPr id="6" name="Rectangle 6"/>
          <p:cNvSpPr>
            <a:spLocks noGrp="1" noChangeArrowheads="1"/>
          </p:cNvSpPr>
          <p:nvPr>
            <p:ph type="ftr" sz="quarter" idx="11"/>
          </p:nvPr>
        </p:nvSpPr>
        <p:spPr>
          <a:ln/>
        </p:spPr>
        <p:txBody>
          <a:bodyPr/>
          <a:lstStyle>
            <a:lvl1pPr>
              <a:defRPr/>
            </a:lvl1pPr>
          </a:lstStyle>
          <a:p>
            <a:pPr>
              <a:defRPr/>
            </a:pPr>
            <a:r>
              <a:rPr lang="uk-UA"/>
              <a:t>Фахове обговорення запровадження медичного страхування в Україні</a:t>
            </a:r>
          </a:p>
        </p:txBody>
      </p:sp>
      <p:sp>
        <p:nvSpPr>
          <p:cNvPr id="7" name="Rectangle 7"/>
          <p:cNvSpPr>
            <a:spLocks noGrp="1" noChangeArrowheads="1"/>
          </p:cNvSpPr>
          <p:nvPr>
            <p:ph type="sldNum" sz="quarter" idx="12"/>
          </p:nvPr>
        </p:nvSpPr>
        <p:spPr>
          <a:ln/>
        </p:spPr>
        <p:txBody>
          <a:bodyPr/>
          <a:lstStyle>
            <a:lvl1pPr>
              <a:defRPr/>
            </a:lvl1pPr>
          </a:lstStyle>
          <a:p>
            <a:fld id="{15594A7D-2973-4116-B460-359433DEB950}" type="slidenum">
              <a:rPr lang="uk-UA" altLang="ru-RU"/>
              <a:pPr/>
              <a:t>‹#›</a:t>
            </a:fld>
            <a:endParaRPr lang="uk-UA" altLang="ru-RU"/>
          </a:p>
        </p:txBody>
      </p:sp>
    </p:spTree>
    <p:extLst>
      <p:ext uri="{BB962C8B-B14F-4D97-AF65-F5344CB8AC3E}">
        <p14:creationId xmlns:p14="http://schemas.microsoft.com/office/powerpoint/2010/main" val="27214395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0658" name="Arc 2"/>
          <p:cNvSpPr>
            <a:spLocks/>
          </p:cNvSpPr>
          <p:nvPr/>
        </p:nvSpPr>
        <p:spPr bwMode="auto">
          <a:xfrm>
            <a:off x="0" y="842963"/>
            <a:ext cx="2897188" cy="6015037"/>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gradFill rotWithShape="0">
            <a:gsLst>
              <a:gs pos="0">
                <a:schemeClr val="bg1"/>
              </a:gs>
              <a:gs pos="100000">
                <a:schemeClr val="accent2"/>
              </a:gs>
            </a:gsLst>
            <a:lin ang="5400000" scaled="1"/>
          </a:gradFill>
          <a:ln w="9525">
            <a:noFill/>
            <a:round/>
            <a:headEnd type="none" w="sm" len="sm"/>
            <a:tailEnd type="none" w="sm" len="sm"/>
          </a:ln>
        </p:spPr>
        <p:txBody>
          <a:bodyPr/>
          <a:lstStyle/>
          <a:p>
            <a:pPr>
              <a:defRPr/>
            </a:pPr>
            <a:endParaRPr lang="uk-UA" sz="2400"/>
          </a:p>
        </p:txBody>
      </p:sp>
      <p:sp>
        <p:nvSpPr>
          <p:cNvPr id="1027" name="Rectangle 3"/>
          <p:cNvSpPr>
            <a:spLocks noGrp="1" noChangeArrowheads="1"/>
          </p:cNvSpPr>
          <p:nvPr>
            <p:ph type="title"/>
          </p:nvPr>
        </p:nvSpPr>
        <p:spPr bwMode="auto">
          <a:xfrm>
            <a:off x="2819400" y="609600"/>
            <a:ext cx="60960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075" tIns="46038" rIns="92075" bIns="46038" numCol="1" anchor="ctr" anchorCtr="0" compatLnSpc="1">
            <a:prstTxWarp prst="textNoShape">
              <a:avLst/>
            </a:prstTxWarp>
          </a:bodyPr>
          <a:lstStyle/>
          <a:p>
            <a:pPr lvl="0"/>
            <a:r>
              <a:rPr lang="uk-UA" altLang="ru-RU" smtClean="0"/>
              <a:t>Образец заголовка</a:t>
            </a:r>
          </a:p>
        </p:txBody>
      </p:sp>
      <p:sp>
        <p:nvSpPr>
          <p:cNvPr id="1028" name="Rectangle 4"/>
          <p:cNvSpPr>
            <a:spLocks noGrp="1" noChangeArrowheads="1"/>
          </p:cNvSpPr>
          <p:nvPr>
            <p:ph type="body" idx="1"/>
          </p:nvPr>
        </p:nvSpPr>
        <p:spPr bwMode="auto">
          <a:xfrm>
            <a:off x="2819400" y="1981200"/>
            <a:ext cx="60960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075" tIns="46038" rIns="92075" bIns="46038" numCol="1" anchor="t" anchorCtr="0" compatLnSpc="1">
            <a:prstTxWarp prst="textNoShape">
              <a:avLst/>
            </a:prstTxWarp>
          </a:bodyPr>
          <a:lstStyle/>
          <a:p>
            <a:pPr lvl="0"/>
            <a:r>
              <a:rPr lang="uk-UA" altLang="ru-RU" smtClean="0"/>
              <a:t>Образец текста</a:t>
            </a:r>
          </a:p>
          <a:p>
            <a:pPr lvl="1"/>
            <a:r>
              <a:rPr lang="uk-UA" altLang="ru-RU" smtClean="0"/>
              <a:t>Второй уровень</a:t>
            </a:r>
          </a:p>
          <a:p>
            <a:pPr lvl="2"/>
            <a:r>
              <a:rPr lang="uk-UA" altLang="ru-RU" smtClean="0"/>
              <a:t>Третий уровень</a:t>
            </a:r>
          </a:p>
          <a:p>
            <a:pPr lvl="3"/>
            <a:r>
              <a:rPr lang="uk-UA" altLang="ru-RU" smtClean="0"/>
              <a:t>Четвертый уровень</a:t>
            </a:r>
          </a:p>
          <a:p>
            <a:pPr lvl="4"/>
            <a:r>
              <a:rPr lang="uk-UA" altLang="ru-RU" smtClean="0"/>
              <a:t>Пятый уровень</a:t>
            </a:r>
          </a:p>
        </p:txBody>
      </p:sp>
      <p:sp>
        <p:nvSpPr>
          <p:cNvPr id="70661" name="Rectangle 5"/>
          <p:cNvSpPr>
            <a:spLocks noGrp="1" noChangeArrowheads="1"/>
          </p:cNvSpPr>
          <p:nvPr>
            <p:ph type="dt" sz="half" idx="2"/>
          </p:nvPr>
        </p:nvSpPr>
        <p:spPr bwMode="auto">
          <a:xfrm>
            <a:off x="304800" y="6248400"/>
            <a:ext cx="1905000" cy="457200"/>
          </a:xfrm>
          <a:prstGeom prst="rect">
            <a:avLst/>
          </a:prstGeom>
          <a:noFill/>
          <a:ln w="9525">
            <a:noFill/>
            <a:miter lim="800000"/>
            <a:headEnd/>
            <a:tailEnd/>
          </a:ln>
        </p:spPr>
        <p:txBody>
          <a:bodyPr vert="horz" wrap="square" lIns="92075" tIns="46038" rIns="92075" bIns="46038" numCol="1" anchor="ctr" anchorCtr="0" compatLnSpc="1">
            <a:prstTxWarp prst="textNoShape">
              <a:avLst/>
            </a:prstTxWarp>
          </a:bodyPr>
          <a:lstStyle>
            <a:lvl1pPr>
              <a:defRPr kumimoji="0" sz="1400">
                <a:latin typeface="+mn-lt"/>
              </a:defRPr>
            </a:lvl1pPr>
          </a:lstStyle>
          <a:p>
            <a:pPr>
              <a:defRPr/>
            </a:pPr>
            <a:endParaRPr lang="uk-UA"/>
          </a:p>
        </p:txBody>
      </p:sp>
      <p:sp>
        <p:nvSpPr>
          <p:cNvPr id="70662" name="Rectangle 6"/>
          <p:cNvSpPr>
            <a:spLocks noGrp="1" noChangeArrowheads="1"/>
          </p:cNvSpPr>
          <p:nvPr>
            <p:ph type="ftr" sz="quarter" idx="3"/>
          </p:nvPr>
        </p:nvSpPr>
        <p:spPr bwMode="auto">
          <a:xfrm>
            <a:off x="3581400" y="6248400"/>
            <a:ext cx="2895600" cy="457200"/>
          </a:xfrm>
          <a:prstGeom prst="rect">
            <a:avLst/>
          </a:prstGeom>
          <a:noFill/>
          <a:ln w="9525">
            <a:noFill/>
            <a:miter lim="800000"/>
            <a:headEnd/>
            <a:tailEnd/>
          </a:ln>
        </p:spPr>
        <p:txBody>
          <a:bodyPr vert="horz" wrap="square" lIns="92075" tIns="46038" rIns="92075" bIns="46038" numCol="1" anchor="ctr" anchorCtr="0" compatLnSpc="1">
            <a:prstTxWarp prst="textNoShape">
              <a:avLst/>
            </a:prstTxWarp>
          </a:bodyPr>
          <a:lstStyle>
            <a:lvl1pPr algn="ctr">
              <a:defRPr kumimoji="0" sz="1400">
                <a:latin typeface="+mn-lt"/>
              </a:defRPr>
            </a:lvl1pPr>
          </a:lstStyle>
          <a:p>
            <a:pPr>
              <a:defRPr/>
            </a:pPr>
            <a:r>
              <a:rPr lang="uk-UA"/>
              <a:t>Фахове обговорення запровадження медичного страхування в Україні</a:t>
            </a:r>
          </a:p>
        </p:txBody>
      </p:sp>
      <p:sp>
        <p:nvSpPr>
          <p:cNvPr id="70663" name="Rectangle 7"/>
          <p:cNvSpPr>
            <a:spLocks noGrp="1" noChangeArrowheads="1"/>
          </p:cNvSpPr>
          <p:nvPr>
            <p:ph type="sldNum" sz="quarter" idx="4"/>
          </p:nvPr>
        </p:nvSpPr>
        <p:spPr bwMode="auto">
          <a:xfrm>
            <a:off x="7010400" y="6248400"/>
            <a:ext cx="1905000" cy="457200"/>
          </a:xfrm>
          <a:prstGeom prst="rect">
            <a:avLst/>
          </a:prstGeom>
          <a:noFill/>
          <a:ln w="9525">
            <a:noFill/>
            <a:miter lim="800000"/>
            <a:headEnd/>
            <a:tailEnd/>
          </a:ln>
        </p:spPr>
        <p:txBody>
          <a:bodyPr vert="horz" wrap="none" lIns="92075" tIns="46038" rIns="92075" bIns="46038" numCol="1" anchor="ctr" anchorCtr="0" compatLnSpc="1">
            <a:prstTxWarp prst="textNoShape">
              <a:avLst/>
            </a:prstTxWarp>
          </a:bodyPr>
          <a:lstStyle>
            <a:lvl1pPr algn="r">
              <a:defRPr kumimoji="0" sz="1400">
                <a:latin typeface="Arial" panose="020B0604020202020204" pitchFamily="34" charset="0"/>
              </a:defRPr>
            </a:lvl1pPr>
          </a:lstStyle>
          <a:p>
            <a:fld id="{4898FE40-65A9-43D7-9B56-ABACC2034765}" type="slidenum">
              <a:rPr lang="uk-UA" altLang="ru-RU"/>
              <a:pPr/>
              <a:t>‹#›</a:t>
            </a:fld>
            <a:endParaRPr lang="uk-UA" altLang="ru-RU"/>
          </a:p>
        </p:txBody>
      </p:sp>
    </p:spTree>
  </p:cSld>
  <p:clrMap bg1="dk2" tx1="lt1" bg2="dk1" tx2="lt2" accent1="accent1" accent2="accent2" accent3="accent3" accent4="accent4" accent5="accent5" accent6="accent6" hlink="hlink" folHlink="folHlink"/>
  <p:sldLayoutIdLst>
    <p:sldLayoutId id="2147483689" r:id="rId1"/>
    <p:sldLayoutId id="2147483678" r:id="rId2"/>
    <p:sldLayoutId id="2147483679" r:id="rId3"/>
    <p:sldLayoutId id="2147483680" r:id="rId4"/>
    <p:sldLayoutId id="2147483681" r:id="rId5"/>
    <p:sldLayoutId id="2147483682" r:id="rId6"/>
    <p:sldLayoutId id="2147483683" r:id="rId7"/>
    <p:sldLayoutId id="2147483684" r:id="rId8"/>
    <p:sldLayoutId id="2147483685" r:id="rId9"/>
    <p:sldLayoutId id="2147483686" r:id="rId10"/>
    <p:sldLayoutId id="2147483687" r:id="rId11"/>
    <p:sldLayoutId id="2147483688" r:id="rId12"/>
  </p:sldLayoutIdLst>
  <p:txStyles>
    <p:titleStyle>
      <a:lvl1pPr algn="l" rtl="0" eaLnBrk="0" fontAlgn="base" hangingPunct="0">
        <a:lnSpc>
          <a:spcPct val="70000"/>
        </a:lnSpc>
        <a:spcBef>
          <a:spcPct val="0"/>
        </a:spcBef>
        <a:spcAft>
          <a:spcPct val="0"/>
        </a:spcAft>
        <a:defRPr sz="4800" b="1">
          <a:solidFill>
            <a:schemeClr val="tx2"/>
          </a:solidFill>
          <a:latin typeface="+mj-lt"/>
          <a:ea typeface="+mj-ea"/>
          <a:cs typeface="+mj-cs"/>
        </a:defRPr>
      </a:lvl1pPr>
      <a:lvl2pPr algn="l" rtl="0" eaLnBrk="0" fontAlgn="base" hangingPunct="0">
        <a:lnSpc>
          <a:spcPct val="70000"/>
        </a:lnSpc>
        <a:spcBef>
          <a:spcPct val="0"/>
        </a:spcBef>
        <a:spcAft>
          <a:spcPct val="0"/>
        </a:spcAft>
        <a:defRPr sz="4800" b="1">
          <a:solidFill>
            <a:schemeClr val="tx2"/>
          </a:solidFill>
          <a:latin typeface="Arial Narrow" pitchFamily="34" charset="0"/>
        </a:defRPr>
      </a:lvl2pPr>
      <a:lvl3pPr algn="l" rtl="0" eaLnBrk="0" fontAlgn="base" hangingPunct="0">
        <a:lnSpc>
          <a:spcPct val="70000"/>
        </a:lnSpc>
        <a:spcBef>
          <a:spcPct val="0"/>
        </a:spcBef>
        <a:spcAft>
          <a:spcPct val="0"/>
        </a:spcAft>
        <a:defRPr sz="4800" b="1">
          <a:solidFill>
            <a:schemeClr val="tx2"/>
          </a:solidFill>
          <a:latin typeface="Arial Narrow" pitchFamily="34" charset="0"/>
        </a:defRPr>
      </a:lvl3pPr>
      <a:lvl4pPr algn="l" rtl="0" eaLnBrk="0" fontAlgn="base" hangingPunct="0">
        <a:lnSpc>
          <a:spcPct val="70000"/>
        </a:lnSpc>
        <a:spcBef>
          <a:spcPct val="0"/>
        </a:spcBef>
        <a:spcAft>
          <a:spcPct val="0"/>
        </a:spcAft>
        <a:defRPr sz="4800" b="1">
          <a:solidFill>
            <a:schemeClr val="tx2"/>
          </a:solidFill>
          <a:latin typeface="Arial Narrow" pitchFamily="34" charset="0"/>
        </a:defRPr>
      </a:lvl4pPr>
      <a:lvl5pPr algn="l" rtl="0" eaLnBrk="0" fontAlgn="base" hangingPunct="0">
        <a:lnSpc>
          <a:spcPct val="70000"/>
        </a:lnSpc>
        <a:spcBef>
          <a:spcPct val="0"/>
        </a:spcBef>
        <a:spcAft>
          <a:spcPct val="0"/>
        </a:spcAft>
        <a:defRPr sz="4800" b="1">
          <a:solidFill>
            <a:schemeClr val="tx2"/>
          </a:solidFill>
          <a:latin typeface="Arial Narrow" pitchFamily="34" charset="0"/>
        </a:defRPr>
      </a:lvl5pPr>
      <a:lvl6pPr marL="457200" algn="l" rtl="0" fontAlgn="base">
        <a:lnSpc>
          <a:spcPct val="70000"/>
        </a:lnSpc>
        <a:spcBef>
          <a:spcPct val="0"/>
        </a:spcBef>
        <a:spcAft>
          <a:spcPct val="0"/>
        </a:spcAft>
        <a:defRPr sz="4800" b="1">
          <a:solidFill>
            <a:schemeClr val="tx2"/>
          </a:solidFill>
          <a:latin typeface="Arial Narrow" pitchFamily="34" charset="0"/>
        </a:defRPr>
      </a:lvl6pPr>
      <a:lvl7pPr marL="914400" algn="l" rtl="0" fontAlgn="base">
        <a:lnSpc>
          <a:spcPct val="70000"/>
        </a:lnSpc>
        <a:spcBef>
          <a:spcPct val="0"/>
        </a:spcBef>
        <a:spcAft>
          <a:spcPct val="0"/>
        </a:spcAft>
        <a:defRPr sz="4800" b="1">
          <a:solidFill>
            <a:schemeClr val="tx2"/>
          </a:solidFill>
          <a:latin typeface="Arial Narrow" pitchFamily="34" charset="0"/>
        </a:defRPr>
      </a:lvl7pPr>
      <a:lvl8pPr marL="1371600" algn="l" rtl="0" fontAlgn="base">
        <a:lnSpc>
          <a:spcPct val="70000"/>
        </a:lnSpc>
        <a:spcBef>
          <a:spcPct val="0"/>
        </a:spcBef>
        <a:spcAft>
          <a:spcPct val="0"/>
        </a:spcAft>
        <a:defRPr sz="4800" b="1">
          <a:solidFill>
            <a:schemeClr val="tx2"/>
          </a:solidFill>
          <a:latin typeface="Arial Narrow" pitchFamily="34" charset="0"/>
        </a:defRPr>
      </a:lvl8pPr>
      <a:lvl9pPr marL="1828800" algn="l" rtl="0" fontAlgn="base">
        <a:lnSpc>
          <a:spcPct val="70000"/>
        </a:lnSpc>
        <a:spcBef>
          <a:spcPct val="0"/>
        </a:spcBef>
        <a:spcAft>
          <a:spcPct val="0"/>
        </a:spcAft>
        <a:defRPr sz="4800" b="1">
          <a:solidFill>
            <a:schemeClr val="tx2"/>
          </a:solidFill>
          <a:latin typeface="Arial Narrow" pitchFamily="34" charset="0"/>
        </a:defRPr>
      </a:lvl9pPr>
    </p:titleStyle>
    <p:bodyStyle>
      <a:lvl1pPr marL="342900" indent="-342900" algn="l" rtl="0" eaLnBrk="0" fontAlgn="base" hangingPunct="0">
        <a:spcBef>
          <a:spcPct val="20000"/>
        </a:spcBef>
        <a:spcAft>
          <a:spcPct val="0"/>
        </a:spcAft>
        <a:buClr>
          <a:schemeClr val="hlink"/>
        </a:buClr>
        <a:buSzPct val="60000"/>
        <a:buFont typeface="Wingdings" panose="05000000000000000000" pitchFamily="2" charset="2"/>
        <a:buChar char="n"/>
        <a:defRPr sz="2800">
          <a:solidFill>
            <a:schemeClr val="tx1"/>
          </a:solidFill>
          <a:latin typeface="+mn-lt"/>
          <a:ea typeface="+mn-ea"/>
          <a:cs typeface="+mn-cs"/>
        </a:defRPr>
      </a:lvl1pPr>
      <a:lvl2pPr marL="742950" indent="-285750" algn="l" rtl="0" eaLnBrk="0" fontAlgn="base" hangingPunct="0">
        <a:spcBef>
          <a:spcPct val="20000"/>
        </a:spcBef>
        <a:spcAft>
          <a:spcPct val="0"/>
        </a:spcAft>
        <a:buClr>
          <a:schemeClr val="tx2"/>
        </a:buClr>
        <a:buSzPct val="65000"/>
        <a:buFont typeface="Wingdings" panose="05000000000000000000" pitchFamily="2" charset="2"/>
        <a:buChar char="u"/>
        <a:defRPr sz="2600">
          <a:solidFill>
            <a:schemeClr val="tx1"/>
          </a:solidFill>
          <a:latin typeface="+mn-lt"/>
        </a:defRPr>
      </a:lvl2pPr>
      <a:lvl3pPr marL="1143000" indent="-228600" algn="l" rtl="0" eaLnBrk="0" fontAlgn="base" hangingPunct="0">
        <a:spcBef>
          <a:spcPct val="20000"/>
        </a:spcBef>
        <a:spcAft>
          <a:spcPct val="0"/>
        </a:spcAft>
        <a:buClr>
          <a:schemeClr val="hlink"/>
        </a:buClr>
        <a:buSzPct val="65000"/>
        <a:buFont typeface="Wingdings" panose="05000000000000000000" pitchFamily="2" charset="2"/>
        <a:buChar char="«"/>
        <a:defRPr sz="2400">
          <a:solidFill>
            <a:schemeClr val="tx1"/>
          </a:solidFill>
          <a:latin typeface="+mn-lt"/>
        </a:defRPr>
      </a:lvl3pPr>
      <a:lvl4pPr marL="1600200" indent="-228600" algn="l" rtl="0" eaLnBrk="0" fontAlgn="base" hangingPunct="0">
        <a:spcBef>
          <a:spcPct val="20000"/>
        </a:spcBef>
        <a:spcAft>
          <a:spcPct val="0"/>
        </a:spcAft>
        <a:buClr>
          <a:schemeClr val="tx2"/>
        </a:buClr>
        <a:buSzPct val="100000"/>
        <a:buChar char="•"/>
        <a:defRPr sz="2000">
          <a:solidFill>
            <a:schemeClr val="tx1"/>
          </a:solidFill>
          <a:latin typeface="+mn-lt"/>
        </a:defRPr>
      </a:lvl4pPr>
      <a:lvl5pPr marL="2057400" indent="-228600" algn="l" rtl="0" eaLnBrk="0" fontAlgn="base" hangingPunct="0">
        <a:spcBef>
          <a:spcPct val="20000"/>
        </a:spcBef>
        <a:spcAft>
          <a:spcPct val="0"/>
        </a:spcAft>
        <a:buClr>
          <a:schemeClr val="hlink"/>
        </a:buClr>
        <a:buSzPct val="100000"/>
        <a:buChar char="–"/>
        <a:defRPr sz="2000">
          <a:solidFill>
            <a:schemeClr val="tx1"/>
          </a:solidFill>
          <a:latin typeface="+mn-lt"/>
        </a:defRPr>
      </a:lvl5pPr>
      <a:lvl6pPr marL="2514600" indent="-228600" algn="l" rtl="0" fontAlgn="base">
        <a:spcBef>
          <a:spcPct val="20000"/>
        </a:spcBef>
        <a:spcAft>
          <a:spcPct val="0"/>
        </a:spcAft>
        <a:buClr>
          <a:schemeClr val="hlink"/>
        </a:buClr>
        <a:buSzPct val="100000"/>
        <a:buChar char="–"/>
        <a:defRPr sz="2000">
          <a:solidFill>
            <a:schemeClr val="tx1"/>
          </a:solidFill>
          <a:latin typeface="+mn-lt"/>
        </a:defRPr>
      </a:lvl6pPr>
      <a:lvl7pPr marL="2971800" indent="-228600" algn="l" rtl="0" fontAlgn="base">
        <a:spcBef>
          <a:spcPct val="20000"/>
        </a:spcBef>
        <a:spcAft>
          <a:spcPct val="0"/>
        </a:spcAft>
        <a:buClr>
          <a:schemeClr val="hlink"/>
        </a:buClr>
        <a:buSzPct val="100000"/>
        <a:buChar char="–"/>
        <a:defRPr sz="2000">
          <a:solidFill>
            <a:schemeClr val="tx1"/>
          </a:solidFill>
          <a:latin typeface="+mn-lt"/>
        </a:defRPr>
      </a:lvl7pPr>
      <a:lvl8pPr marL="3429000" indent="-228600" algn="l" rtl="0" fontAlgn="base">
        <a:spcBef>
          <a:spcPct val="20000"/>
        </a:spcBef>
        <a:spcAft>
          <a:spcPct val="0"/>
        </a:spcAft>
        <a:buClr>
          <a:schemeClr val="hlink"/>
        </a:buClr>
        <a:buSzPct val="100000"/>
        <a:buChar char="–"/>
        <a:defRPr sz="2000">
          <a:solidFill>
            <a:schemeClr val="tx1"/>
          </a:solidFill>
          <a:latin typeface="+mn-lt"/>
        </a:defRPr>
      </a:lvl8pPr>
      <a:lvl9pPr marL="3886200" indent="-228600" algn="l" rtl="0" fontAlgn="base">
        <a:spcBef>
          <a:spcPct val="20000"/>
        </a:spcBef>
        <a:spcAft>
          <a:spcPct val="0"/>
        </a:spcAft>
        <a:buClr>
          <a:schemeClr val="hlink"/>
        </a:buClr>
        <a:buSzPct val="100000"/>
        <a:buChar char="–"/>
        <a:defRPr sz="2000">
          <a:solidFill>
            <a:schemeClr val="tx1"/>
          </a:solidFill>
          <a:latin typeface="+mn-lt"/>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611188" y="260350"/>
            <a:ext cx="8351837" cy="2232025"/>
          </a:xfrm>
        </p:spPr>
        <p:txBody>
          <a:bodyPr/>
          <a:lstStyle/>
          <a:p>
            <a:pPr algn="ctr" eaLnBrk="1" hangingPunct="1"/>
            <a:r>
              <a:rPr lang="uk-UA" altLang="ru-RU" sz="4400" b="0" smtClean="0"/>
              <a:t>Соціальне медичне страхування</a:t>
            </a:r>
            <a:r>
              <a:rPr lang="ru-RU" altLang="ru-RU" sz="4400" smtClean="0"/>
              <a:t> </a:t>
            </a:r>
            <a:br>
              <a:rPr lang="ru-RU" altLang="ru-RU" sz="4400" smtClean="0"/>
            </a:br>
            <a:r>
              <a:rPr lang="uk-UA" altLang="ru-RU" sz="4400" b="0" smtClean="0"/>
              <a:t>в Україні: проблеми та перспективи розвитку</a:t>
            </a:r>
            <a:endParaRPr lang="ru-RU" altLang="ru-RU" sz="4400" b="0" smtClean="0"/>
          </a:p>
        </p:txBody>
      </p:sp>
      <p:sp>
        <p:nvSpPr>
          <p:cNvPr id="3075" name="Rectangle 3"/>
          <p:cNvSpPr>
            <a:spLocks noGrp="1" noChangeArrowheads="1"/>
          </p:cNvSpPr>
          <p:nvPr>
            <p:ph type="subTitle" idx="1"/>
          </p:nvPr>
        </p:nvSpPr>
        <p:spPr>
          <a:xfrm>
            <a:off x="250825" y="2565400"/>
            <a:ext cx="8713788" cy="4103688"/>
          </a:xfrm>
        </p:spPr>
        <p:txBody>
          <a:bodyPr/>
          <a:lstStyle/>
          <a:p>
            <a:pPr algn="ctr" eaLnBrk="1" hangingPunct="1">
              <a:lnSpc>
                <a:spcPct val="80000"/>
              </a:lnSpc>
            </a:pPr>
            <a:r>
              <a:rPr lang="uk-UA" altLang="ru-RU" sz="3300" smtClean="0"/>
              <a:t>ІНДЗ </a:t>
            </a:r>
          </a:p>
          <a:p>
            <a:pPr algn="ctr" eaLnBrk="1" hangingPunct="1">
              <a:lnSpc>
                <a:spcPct val="80000"/>
              </a:lnSpc>
            </a:pPr>
            <a:r>
              <a:rPr lang="uk-UA" altLang="ru-RU" sz="1700" smtClean="0"/>
              <a:t>з дисципліни</a:t>
            </a:r>
          </a:p>
          <a:p>
            <a:pPr algn="ctr" eaLnBrk="1" hangingPunct="1">
              <a:lnSpc>
                <a:spcPct val="80000"/>
              </a:lnSpc>
            </a:pPr>
            <a:r>
              <a:rPr lang="en-US" altLang="ru-RU" sz="2100" smtClean="0"/>
              <a:t>“</a:t>
            </a:r>
            <a:r>
              <a:rPr lang="uk-UA" altLang="ru-RU" sz="2100" smtClean="0"/>
              <a:t>СОЦІАЛЬНЕ СТРАХУВАННЯ</a:t>
            </a:r>
            <a:r>
              <a:rPr lang="en-US" altLang="ru-RU" sz="2100" smtClean="0"/>
              <a:t>”</a:t>
            </a:r>
            <a:endParaRPr lang="uk-UA" altLang="ru-RU" sz="2100" smtClean="0"/>
          </a:p>
          <a:p>
            <a:pPr algn="ctr" eaLnBrk="1" hangingPunct="1">
              <a:lnSpc>
                <a:spcPct val="80000"/>
              </a:lnSpc>
            </a:pPr>
            <a:endParaRPr lang="uk-UA" altLang="ru-RU" sz="3300" smtClean="0"/>
          </a:p>
          <a:p>
            <a:pPr algn="ctr" eaLnBrk="1" hangingPunct="1">
              <a:lnSpc>
                <a:spcPct val="80000"/>
              </a:lnSpc>
            </a:pPr>
            <a:r>
              <a:rPr lang="uk-UA" altLang="ru-RU" sz="1800" smtClean="0"/>
              <a:t>                                                     Виконавець:</a:t>
            </a:r>
          </a:p>
          <a:p>
            <a:pPr eaLnBrk="1" hangingPunct="1">
              <a:lnSpc>
                <a:spcPct val="80000"/>
              </a:lnSpc>
            </a:pPr>
            <a:r>
              <a:rPr lang="uk-UA" altLang="ru-RU" sz="1800" smtClean="0"/>
              <a:t>                                                                                   студент 5 курсу, групи ДФ – 54</a:t>
            </a:r>
          </a:p>
          <a:p>
            <a:pPr algn="ctr" eaLnBrk="1" hangingPunct="1">
              <a:lnSpc>
                <a:spcPct val="80000"/>
              </a:lnSpc>
            </a:pPr>
            <a:r>
              <a:rPr lang="uk-UA" altLang="ru-RU" sz="1800" smtClean="0"/>
              <a:t>                                                       П.І.Проданюк</a:t>
            </a:r>
          </a:p>
          <a:p>
            <a:pPr algn="ctr" eaLnBrk="1" hangingPunct="1">
              <a:lnSpc>
                <a:spcPct val="80000"/>
              </a:lnSpc>
            </a:pPr>
            <a:r>
              <a:rPr lang="uk-UA" altLang="ru-RU" sz="1800" smtClean="0"/>
              <a:t>                                                                 Науковий керівник:</a:t>
            </a:r>
          </a:p>
          <a:p>
            <a:pPr algn="ctr" eaLnBrk="1" hangingPunct="1">
              <a:lnSpc>
                <a:spcPct val="80000"/>
              </a:lnSpc>
            </a:pPr>
            <a:r>
              <a:rPr lang="uk-UA" altLang="ru-RU" sz="1800" smtClean="0"/>
              <a:t>                                                      Я.Д.Калинич</a:t>
            </a:r>
          </a:p>
          <a:p>
            <a:pPr algn="ctr" eaLnBrk="1" hangingPunct="1">
              <a:lnSpc>
                <a:spcPct val="80000"/>
              </a:lnSpc>
            </a:pPr>
            <a:endParaRPr lang="uk-UA" altLang="ru-RU" sz="3300" smtClean="0"/>
          </a:p>
          <a:p>
            <a:pPr algn="ctr" eaLnBrk="1" hangingPunct="1">
              <a:lnSpc>
                <a:spcPct val="80000"/>
              </a:lnSpc>
            </a:pPr>
            <a:r>
              <a:rPr lang="uk-UA" altLang="ru-RU" sz="2100" smtClean="0"/>
              <a:t>Чернівці - 2010</a:t>
            </a:r>
          </a:p>
          <a:p>
            <a:pPr algn="r" eaLnBrk="1" hangingPunct="1">
              <a:lnSpc>
                <a:spcPct val="80000"/>
              </a:lnSpc>
            </a:pPr>
            <a:endParaRPr lang="uk-UA" altLang="ru-RU" sz="1800" b="1" i="1" smtClean="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468313" y="333375"/>
            <a:ext cx="8447087" cy="1008063"/>
          </a:xfrm>
        </p:spPr>
        <p:txBody>
          <a:bodyPr/>
          <a:lstStyle/>
          <a:p>
            <a:pPr algn="ctr" eaLnBrk="1" hangingPunct="1"/>
            <a:r>
              <a:rPr lang="uk-UA" altLang="ru-RU" sz="4200" b="0" smtClean="0"/>
              <a:t>Керівники галузі охорони здоров</a:t>
            </a:r>
            <a:r>
              <a:rPr lang="en-US" altLang="ru-RU" sz="4200" b="0" smtClean="0"/>
              <a:t>’</a:t>
            </a:r>
            <a:r>
              <a:rPr lang="uk-UA" altLang="ru-RU" sz="4200" b="0" smtClean="0"/>
              <a:t>я</a:t>
            </a:r>
            <a:endParaRPr lang="ru-RU" altLang="ru-RU" sz="4200" b="0" smtClean="0"/>
          </a:p>
        </p:txBody>
      </p:sp>
      <p:sp>
        <p:nvSpPr>
          <p:cNvPr id="57347" name="Rectangle 3"/>
          <p:cNvSpPr>
            <a:spLocks noGrp="1" noChangeArrowheads="1"/>
          </p:cNvSpPr>
          <p:nvPr>
            <p:ph type="body" idx="1"/>
          </p:nvPr>
        </p:nvSpPr>
        <p:spPr>
          <a:xfrm>
            <a:off x="457200" y="1700213"/>
            <a:ext cx="8362950" cy="4430712"/>
          </a:xfrm>
        </p:spPr>
        <p:txBody>
          <a:bodyPr/>
          <a:lstStyle/>
          <a:p>
            <a:pPr eaLnBrk="1" hangingPunct="1">
              <a:buFont typeface="Wingdings" panose="05000000000000000000" pitchFamily="2" charset="2"/>
              <a:buNone/>
            </a:pPr>
            <a:r>
              <a:rPr lang="uk-UA" altLang="ru-RU" smtClean="0"/>
              <a:t>		</a:t>
            </a:r>
            <a:r>
              <a:rPr lang="uk-UA" altLang="ru-RU" u="sng" smtClean="0"/>
              <a:t>Підтримають ЗОСДМС за умови</a:t>
            </a:r>
            <a:r>
              <a:rPr lang="uk-UA" altLang="ru-RU" smtClean="0"/>
              <a:t>:</a:t>
            </a:r>
          </a:p>
          <a:p>
            <a:pPr eaLnBrk="1" hangingPunct="1">
              <a:buFont typeface="Wingdings" panose="05000000000000000000" pitchFamily="2" charset="2"/>
              <a:buNone/>
            </a:pPr>
            <a:r>
              <a:rPr lang="uk-UA" altLang="ru-RU" smtClean="0"/>
              <a:t>	- професійної підготовки та перепідготовки для роботи в умовах конрактних закупівель медичних послуг за кошти Фонду ЗОСДМС;</a:t>
            </a:r>
          </a:p>
          <a:p>
            <a:pPr eaLnBrk="1" hangingPunct="1">
              <a:buFont typeface="Wingdings" panose="05000000000000000000" pitchFamily="2" charset="2"/>
              <a:buNone/>
            </a:pPr>
            <a:r>
              <a:rPr lang="uk-UA" altLang="ru-RU" smtClean="0"/>
              <a:t> 	- кадрово-адміністративної реформи в галузі та запровадження нових освітньо-кваліфікаційних вимог до керівників; </a:t>
            </a:r>
          </a:p>
          <a:p>
            <a:pPr eaLnBrk="1" hangingPunct="1">
              <a:buFont typeface="Wingdings" panose="05000000000000000000" pitchFamily="2" charset="2"/>
              <a:buNone/>
            </a:pPr>
            <a:r>
              <a:rPr lang="uk-UA" altLang="ru-RU" smtClean="0"/>
              <a:t>	- можливості легально заробляти при запровадженні оплати за результати праці на умовах контракту, а не утримання. </a:t>
            </a:r>
            <a:endParaRPr lang="ru-RU" altLang="ru-RU" smtClean="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57347">
                                            <p:txEl>
                                              <p:pRg st="1" end="1"/>
                                            </p:txEl>
                                          </p:spTgt>
                                        </p:tgtEl>
                                        <p:attrNameLst>
                                          <p:attrName>style.visibility</p:attrName>
                                        </p:attrNameLst>
                                      </p:cBhvr>
                                      <p:to>
                                        <p:strVal val="visible"/>
                                      </p:to>
                                    </p:set>
                                    <p:anim calcmode="lin" valueType="num">
                                      <p:cBhvr additive="base">
                                        <p:cTn id="7" dur="500" fill="hold"/>
                                        <p:tgtEl>
                                          <p:spTgt spid="57347">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734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57347">
                                            <p:txEl>
                                              <p:pRg st="2" end="2"/>
                                            </p:txEl>
                                          </p:spTgt>
                                        </p:tgtEl>
                                        <p:attrNameLst>
                                          <p:attrName>style.visibility</p:attrName>
                                        </p:attrNameLst>
                                      </p:cBhvr>
                                      <p:to>
                                        <p:strVal val="visible"/>
                                      </p:to>
                                    </p:set>
                                    <p:anim calcmode="lin" valueType="num">
                                      <p:cBhvr additive="base">
                                        <p:cTn id="13" dur="500" fill="hold"/>
                                        <p:tgtEl>
                                          <p:spTgt spid="57347">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7347">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57347">
                                            <p:txEl>
                                              <p:pRg st="3" end="3"/>
                                            </p:txEl>
                                          </p:spTgt>
                                        </p:tgtEl>
                                        <p:attrNameLst>
                                          <p:attrName>style.visibility</p:attrName>
                                        </p:attrNameLst>
                                      </p:cBhvr>
                                      <p:to>
                                        <p:strVal val="visible"/>
                                      </p:to>
                                    </p:set>
                                    <p:anim calcmode="lin" valueType="num">
                                      <p:cBhvr additive="base">
                                        <p:cTn id="19" dur="500" fill="hold"/>
                                        <p:tgtEl>
                                          <p:spTgt spid="57347">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7347">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250825" y="277813"/>
            <a:ext cx="8713788" cy="630237"/>
          </a:xfrm>
        </p:spPr>
        <p:txBody>
          <a:bodyPr/>
          <a:lstStyle/>
          <a:p>
            <a:pPr algn="ctr" eaLnBrk="1" hangingPunct="1"/>
            <a:r>
              <a:rPr lang="uk-UA" altLang="ru-RU" sz="4200" b="0" smtClean="0"/>
              <a:t>Недержавні страховики та їх об</a:t>
            </a:r>
            <a:r>
              <a:rPr lang="en-US" altLang="ru-RU" sz="4200" b="0" smtClean="0"/>
              <a:t>’</a:t>
            </a:r>
            <a:r>
              <a:rPr lang="uk-UA" altLang="ru-RU" sz="4200" b="0" smtClean="0"/>
              <a:t>єднання</a:t>
            </a:r>
            <a:endParaRPr lang="ru-RU" altLang="ru-RU" sz="4200" b="0" smtClean="0"/>
          </a:p>
        </p:txBody>
      </p:sp>
      <p:sp>
        <p:nvSpPr>
          <p:cNvPr id="27651" name="Rectangle 3"/>
          <p:cNvSpPr>
            <a:spLocks noGrp="1" noChangeArrowheads="1"/>
          </p:cNvSpPr>
          <p:nvPr>
            <p:ph type="body" idx="1"/>
          </p:nvPr>
        </p:nvSpPr>
        <p:spPr>
          <a:xfrm>
            <a:off x="323850" y="1052513"/>
            <a:ext cx="8496300" cy="5149850"/>
          </a:xfrm>
        </p:spPr>
        <p:txBody>
          <a:bodyPr/>
          <a:lstStyle/>
          <a:p>
            <a:pPr eaLnBrk="1" hangingPunct="1">
              <a:lnSpc>
                <a:spcPct val="90000"/>
              </a:lnSpc>
            </a:pPr>
            <a:r>
              <a:rPr lang="uk-UA" altLang="ru-RU" sz="2200" b="1" smtClean="0"/>
              <a:t>ЛСОУ і їх заява</a:t>
            </a:r>
            <a:r>
              <a:rPr lang="uk-UA" altLang="ru-RU" sz="2200" smtClean="0"/>
              <a:t>: “ЛСОУ вважає неприпустимим створення монопольних умов для Державної страхової організації та підкреслює, що завданням держави є запобігання монополізації та захист економічної конкуренції” </a:t>
            </a:r>
          </a:p>
          <a:p>
            <a:pPr eaLnBrk="1" hangingPunct="1">
              <a:lnSpc>
                <a:spcPct val="90000"/>
              </a:lnSpc>
            </a:pPr>
            <a:r>
              <a:rPr lang="uk-UA" altLang="ru-RU" sz="2200" smtClean="0"/>
              <a:t>Підвищення якості медичної допомоги справді забезпечує </a:t>
            </a:r>
            <a:r>
              <a:rPr lang="uk-UA" altLang="ru-RU" sz="2200" u="sng" smtClean="0"/>
              <a:t>конкуренція</a:t>
            </a:r>
            <a:r>
              <a:rPr lang="uk-UA" altLang="ru-RU" sz="2200" smtClean="0"/>
              <a:t> – але не між страховиками, а між надавачами послуг в межах замовлення на їх надання чи то за кошти державного бюджету чи то за кошти фонду соціального медичного страхування.</a:t>
            </a:r>
          </a:p>
          <a:p>
            <a:pPr eaLnBrk="1" hangingPunct="1">
              <a:lnSpc>
                <a:spcPct val="90000"/>
              </a:lnSpc>
            </a:pPr>
            <a:r>
              <a:rPr lang="uk-UA" altLang="ru-RU" sz="2200" smtClean="0"/>
              <a:t>Поле діяльності недержаних страховиків – </a:t>
            </a:r>
            <a:r>
              <a:rPr lang="uk-UA" altLang="ru-RU" sz="2200" b="1" smtClean="0"/>
              <a:t>добровільне особисте медичне страхування видатків на медичні послуги, які не охоплюються програмою ОСМС за державними гарантіями </a:t>
            </a:r>
            <a:endParaRPr lang="ru-RU" altLang="ru-RU" sz="2200" b="1" smtClean="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27651">
                                            <p:txEl>
                                              <p:pRg st="0" end="0"/>
                                            </p:txEl>
                                          </p:spTgt>
                                        </p:tgtEl>
                                        <p:attrNameLst>
                                          <p:attrName>style.visibility</p:attrName>
                                        </p:attrNameLst>
                                      </p:cBhvr>
                                      <p:to>
                                        <p:strVal val="visible"/>
                                      </p:to>
                                    </p:set>
                                    <p:anim calcmode="lin" valueType="num">
                                      <p:cBhvr additive="base">
                                        <p:cTn id="7" dur="500" fill="hold"/>
                                        <p:tgtEl>
                                          <p:spTgt spid="27651">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765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27651">
                                            <p:txEl>
                                              <p:pRg st="1" end="1"/>
                                            </p:txEl>
                                          </p:spTgt>
                                        </p:tgtEl>
                                        <p:attrNameLst>
                                          <p:attrName>style.visibility</p:attrName>
                                        </p:attrNameLst>
                                      </p:cBhvr>
                                      <p:to>
                                        <p:strVal val="visible"/>
                                      </p:to>
                                    </p:set>
                                    <p:anim calcmode="lin" valueType="num">
                                      <p:cBhvr additive="base">
                                        <p:cTn id="13" dur="500" fill="hold"/>
                                        <p:tgtEl>
                                          <p:spTgt spid="27651">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7651">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27651">
                                            <p:txEl>
                                              <p:pRg st="2" end="2"/>
                                            </p:txEl>
                                          </p:spTgt>
                                        </p:tgtEl>
                                        <p:attrNameLst>
                                          <p:attrName>style.visibility</p:attrName>
                                        </p:attrNameLst>
                                      </p:cBhvr>
                                      <p:to>
                                        <p:strVal val="visible"/>
                                      </p:to>
                                    </p:set>
                                    <p:anim calcmode="lin" valueType="num">
                                      <p:cBhvr additive="base">
                                        <p:cTn id="19" dur="500" fill="hold"/>
                                        <p:tgtEl>
                                          <p:spTgt spid="27651">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7651">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468313" y="188913"/>
            <a:ext cx="8229600" cy="774700"/>
          </a:xfrm>
        </p:spPr>
        <p:txBody>
          <a:bodyPr/>
          <a:lstStyle/>
          <a:p>
            <a:pPr algn="ctr" eaLnBrk="1" hangingPunct="1"/>
            <a:r>
              <a:rPr lang="uk-UA" altLang="ru-RU" sz="3800" b="0" smtClean="0"/>
              <a:t>Покриття вартості медичних послуг за програмою соціального страхування</a:t>
            </a:r>
            <a:r>
              <a:rPr lang="uk-UA" altLang="ru-RU" sz="4400" smtClean="0"/>
              <a:t>  </a:t>
            </a:r>
            <a:endParaRPr lang="ru-RU" altLang="ru-RU" sz="4400" smtClean="0"/>
          </a:p>
        </p:txBody>
      </p:sp>
      <p:sp>
        <p:nvSpPr>
          <p:cNvPr id="14339" name="Rectangle 3"/>
          <p:cNvSpPr>
            <a:spLocks noChangeArrowheads="1"/>
          </p:cNvSpPr>
          <p:nvPr/>
        </p:nvSpPr>
        <p:spPr bwMode="auto">
          <a:xfrm>
            <a:off x="395288" y="1412875"/>
            <a:ext cx="2592387" cy="2447925"/>
          </a:xfrm>
          <a:prstGeom prst="rect">
            <a:avLst/>
          </a:prstGeom>
          <a:solidFill>
            <a:srgbClr val="CCFFFF">
              <a:alpha val="49019"/>
            </a:srgbClr>
          </a:solidFill>
          <a:ln w="9525" algn="ctr">
            <a:solidFill>
              <a:schemeClr val="tx1"/>
            </a:solidFill>
            <a:miter lim="800000"/>
            <a:headEnd/>
            <a:tailEnd/>
          </a:ln>
        </p:spPr>
        <p:txBody>
          <a:bodyPr wrap="none" anchor="ctr"/>
          <a:lstStyle>
            <a:lvl1pPr eaLnBrk="0" hangingPunct="0">
              <a:defRPr kumimoji="1">
                <a:solidFill>
                  <a:schemeClr val="tx1"/>
                </a:solidFill>
                <a:latin typeface="Times New Roman" panose="02020603050405020304" pitchFamily="18" charset="0"/>
              </a:defRPr>
            </a:lvl1pPr>
            <a:lvl2pPr marL="742950" indent="-285750" eaLnBrk="0" hangingPunct="0">
              <a:defRPr kumimoji="1">
                <a:solidFill>
                  <a:schemeClr val="tx1"/>
                </a:solidFill>
                <a:latin typeface="Times New Roman" panose="02020603050405020304" pitchFamily="18" charset="0"/>
              </a:defRPr>
            </a:lvl2pPr>
            <a:lvl3pPr marL="1143000" indent="-228600" eaLnBrk="0" hangingPunct="0">
              <a:defRPr kumimoji="1">
                <a:solidFill>
                  <a:schemeClr val="tx1"/>
                </a:solidFill>
                <a:latin typeface="Times New Roman" panose="02020603050405020304" pitchFamily="18" charset="0"/>
              </a:defRPr>
            </a:lvl3pPr>
            <a:lvl4pPr marL="1600200" indent="-228600" eaLnBrk="0" hangingPunct="0">
              <a:defRPr kumimoji="1">
                <a:solidFill>
                  <a:schemeClr val="tx1"/>
                </a:solidFill>
                <a:latin typeface="Times New Roman" panose="02020603050405020304" pitchFamily="18" charset="0"/>
              </a:defRPr>
            </a:lvl4pPr>
            <a:lvl5pPr marL="2057400" indent="-228600" eaLnBrk="0" hangingPunct="0">
              <a:defRPr kumimoji="1">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a:solidFill>
                  <a:schemeClr val="tx1"/>
                </a:solidFill>
                <a:latin typeface="Times New Roman" panose="02020603050405020304" pitchFamily="18" charset="0"/>
              </a:defRPr>
            </a:lvl9pPr>
          </a:lstStyle>
          <a:p>
            <a:pPr algn="ctr" eaLnBrk="1" hangingPunct="1"/>
            <a:r>
              <a:rPr kumimoji="0" lang="uk-UA" altLang="ru-RU" b="1">
                <a:latin typeface="Arial" panose="020B0604020202020204" pitchFamily="34" charset="0"/>
              </a:rPr>
              <a:t>ВАРТІСТЬ </a:t>
            </a:r>
          </a:p>
          <a:p>
            <a:pPr algn="ctr" eaLnBrk="1" hangingPunct="1"/>
            <a:r>
              <a:rPr kumimoji="0" lang="uk-UA" altLang="ru-RU">
                <a:latin typeface="Arial" panose="020B0604020202020204" pitchFamily="34" charset="0"/>
              </a:rPr>
              <a:t>МЕДИЧНИХ ПОСЛУГ,</a:t>
            </a:r>
          </a:p>
          <a:p>
            <a:pPr algn="ctr" eaLnBrk="1" hangingPunct="1"/>
            <a:r>
              <a:rPr kumimoji="0" lang="uk-UA" altLang="ru-RU">
                <a:latin typeface="Arial" panose="020B0604020202020204" pitchFamily="34" charset="0"/>
              </a:rPr>
              <a:t>ЯКІ НАДАЮТЬСЯ</a:t>
            </a:r>
          </a:p>
          <a:p>
            <a:pPr algn="ctr" eaLnBrk="1" hangingPunct="1"/>
            <a:r>
              <a:rPr kumimoji="0" lang="uk-UA" altLang="ru-RU">
                <a:latin typeface="Arial" panose="020B0604020202020204" pitchFamily="34" charset="0"/>
              </a:rPr>
              <a:t>ГРОМАДЯНАМ </a:t>
            </a:r>
          </a:p>
          <a:p>
            <a:pPr algn="ctr" eaLnBrk="1" hangingPunct="1"/>
            <a:r>
              <a:rPr kumimoji="0" lang="uk-UA" altLang="ru-RU">
                <a:latin typeface="Arial" panose="020B0604020202020204" pitchFamily="34" charset="0"/>
              </a:rPr>
              <a:t>В МЕЖАХ ПРОГРАМИ</a:t>
            </a:r>
          </a:p>
          <a:p>
            <a:pPr algn="ctr" eaLnBrk="1" hangingPunct="1"/>
            <a:r>
              <a:rPr kumimoji="0" lang="uk-UA" altLang="ru-RU">
                <a:latin typeface="Arial" panose="020B0604020202020204" pitchFamily="34" charset="0"/>
              </a:rPr>
              <a:t>СОЦІАЛЬНОГО </a:t>
            </a:r>
            <a:br>
              <a:rPr kumimoji="0" lang="uk-UA" altLang="ru-RU">
                <a:latin typeface="Arial" panose="020B0604020202020204" pitchFamily="34" charset="0"/>
              </a:rPr>
            </a:br>
            <a:r>
              <a:rPr kumimoji="0" lang="uk-UA" altLang="ru-RU">
                <a:latin typeface="Arial" panose="020B0604020202020204" pitchFamily="34" charset="0"/>
              </a:rPr>
              <a:t>МЕДИЧНОГО </a:t>
            </a:r>
          </a:p>
          <a:p>
            <a:pPr algn="ctr" eaLnBrk="1" hangingPunct="1"/>
            <a:r>
              <a:rPr kumimoji="0" lang="uk-UA" altLang="ru-RU">
                <a:latin typeface="Arial" panose="020B0604020202020204" pitchFamily="34" charset="0"/>
              </a:rPr>
              <a:t>СТРАХУВАННЯ</a:t>
            </a:r>
            <a:endParaRPr kumimoji="0" lang="ru-RU" altLang="ru-RU">
              <a:latin typeface="Arial" panose="020B0604020202020204" pitchFamily="34" charset="0"/>
            </a:endParaRPr>
          </a:p>
        </p:txBody>
      </p:sp>
      <p:sp>
        <p:nvSpPr>
          <p:cNvPr id="14340" name="Rectangle 4"/>
          <p:cNvSpPr>
            <a:spLocks noChangeArrowheads="1"/>
          </p:cNvSpPr>
          <p:nvPr/>
        </p:nvSpPr>
        <p:spPr bwMode="auto">
          <a:xfrm>
            <a:off x="395288" y="4076700"/>
            <a:ext cx="2592387" cy="2016125"/>
          </a:xfrm>
          <a:prstGeom prst="rect">
            <a:avLst/>
          </a:prstGeom>
          <a:solidFill>
            <a:srgbClr val="FFCC99">
              <a:alpha val="50195"/>
            </a:srgbClr>
          </a:solidFill>
          <a:ln w="9525" algn="ctr">
            <a:solidFill>
              <a:schemeClr val="tx1"/>
            </a:solidFill>
            <a:miter lim="800000"/>
            <a:headEnd/>
            <a:tailEnd/>
          </a:ln>
        </p:spPr>
        <p:txBody>
          <a:bodyPr wrap="none" anchor="ctr"/>
          <a:lstStyle>
            <a:lvl1pPr eaLnBrk="0" hangingPunct="0">
              <a:defRPr kumimoji="1">
                <a:solidFill>
                  <a:schemeClr val="tx1"/>
                </a:solidFill>
                <a:latin typeface="Times New Roman" panose="02020603050405020304" pitchFamily="18" charset="0"/>
              </a:defRPr>
            </a:lvl1pPr>
            <a:lvl2pPr marL="742950" indent="-285750" eaLnBrk="0" hangingPunct="0">
              <a:defRPr kumimoji="1">
                <a:solidFill>
                  <a:schemeClr val="tx1"/>
                </a:solidFill>
                <a:latin typeface="Times New Roman" panose="02020603050405020304" pitchFamily="18" charset="0"/>
              </a:defRPr>
            </a:lvl2pPr>
            <a:lvl3pPr marL="1143000" indent="-228600" eaLnBrk="0" hangingPunct="0">
              <a:defRPr kumimoji="1">
                <a:solidFill>
                  <a:schemeClr val="tx1"/>
                </a:solidFill>
                <a:latin typeface="Times New Roman" panose="02020603050405020304" pitchFamily="18" charset="0"/>
              </a:defRPr>
            </a:lvl3pPr>
            <a:lvl4pPr marL="1600200" indent="-228600" eaLnBrk="0" hangingPunct="0">
              <a:defRPr kumimoji="1">
                <a:solidFill>
                  <a:schemeClr val="tx1"/>
                </a:solidFill>
                <a:latin typeface="Times New Roman" panose="02020603050405020304" pitchFamily="18" charset="0"/>
              </a:defRPr>
            </a:lvl4pPr>
            <a:lvl5pPr marL="2057400" indent="-228600" eaLnBrk="0" hangingPunct="0">
              <a:defRPr kumimoji="1">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a:solidFill>
                  <a:schemeClr val="tx1"/>
                </a:solidFill>
                <a:latin typeface="Times New Roman" panose="02020603050405020304" pitchFamily="18" charset="0"/>
              </a:defRPr>
            </a:lvl9pPr>
          </a:lstStyle>
          <a:p>
            <a:pPr algn="ctr" eaLnBrk="1" hangingPunct="1"/>
            <a:r>
              <a:rPr kumimoji="0" lang="uk-UA" altLang="ru-RU" b="1">
                <a:latin typeface="Arial" panose="020B0604020202020204" pitchFamily="34" charset="0"/>
              </a:rPr>
              <a:t>ВАРТІСТЬ</a:t>
            </a:r>
            <a:r>
              <a:rPr kumimoji="0" lang="uk-UA" altLang="ru-RU">
                <a:latin typeface="Arial" panose="020B0604020202020204" pitchFamily="34" charset="0"/>
              </a:rPr>
              <a:t> МЕДИЧНИХ </a:t>
            </a:r>
          </a:p>
          <a:p>
            <a:pPr algn="ctr" eaLnBrk="1" hangingPunct="1"/>
            <a:r>
              <a:rPr kumimoji="0" lang="uk-UA" altLang="ru-RU">
                <a:latin typeface="Arial" panose="020B0604020202020204" pitchFamily="34" charset="0"/>
              </a:rPr>
              <a:t>ПОСЛУГ,ЯКІ </a:t>
            </a:r>
          </a:p>
          <a:p>
            <a:pPr algn="ctr" eaLnBrk="1" hangingPunct="1"/>
            <a:r>
              <a:rPr kumimoji="0" lang="uk-UA" altLang="ru-RU">
                <a:latin typeface="Arial" panose="020B0604020202020204" pitchFamily="34" charset="0"/>
              </a:rPr>
              <a:t>НЕ ПОКРИВАЮТЬСЯ </a:t>
            </a:r>
          </a:p>
          <a:p>
            <a:pPr algn="ctr" eaLnBrk="1" hangingPunct="1"/>
            <a:r>
              <a:rPr kumimoji="0" lang="uk-UA" altLang="ru-RU">
                <a:latin typeface="Arial" panose="020B0604020202020204" pitchFamily="34" charset="0"/>
              </a:rPr>
              <a:t>В МЕЖАХ ПРОГРАМИ</a:t>
            </a:r>
          </a:p>
          <a:p>
            <a:pPr algn="ctr" eaLnBrk="1" hangingPunct="1"/>
            <a:r>
              <a:rPr kumimoji="0" lang="uk-UA" altLang="ru-RU">
                <a:latin typeface="Arial" panose="020B0604020202020204" pitchFamily="34" charset="0"/>
              </a:rPr>
              <a:t>СОЦІАЛЬНОГО </a:t>
            </a:r>
            <a:br>
              <a:rPr kumimoji="0" lang="uk-UA" altLang="ru-RU">
                <a:latin typeface="Arial" panose="020B0604020202020204" pitchFamily="34" charset="0"/>
              </a:rPr>
            </a:br>
            <a:r>
              <a:rPr kumimoji="0" lang="uk-UA" altLang="ru-RU">
                <a:latin typeface="Arial" panose="020B0604020202020204" pitchFamily="34" charset="0"/>
              </a:rPr>
              <a:t>МЕДИЧНОГО </a:t>
            </a:r>
          </a:p>
          <a:p>
            <a:pPr algn="ctr" eaLnBrk="1" hangingPunct="1"/>
            <a:r>
              <a:rPr kumimoji="0" lang="uk-UA" altLang="ru-RU">
                <a:latin typeface="Arial" panose="020B0604020202020204" pitchFamily="34" charset="0"/>
              </a:rPr>
              <a:t>СТРАХУВАННЯ</a:t>
            </a:r>
            <a:endParaRPr kumimoji="0" lang="ru-RU" altLang="ru-RU">
              <a:latin typeface="Arial" panose="020B0604020202020204" pitchFamily="34" charset="0"/>
            </a:endParaRPr>
          </a:p>
        </p:txBody>
      </p:sp>
      <p:sp>
        <p:nvSpPr>
          <p:cNvPr id="14341" name="Rectangle 5"/>
          <p:cNvSpPr>
            <a:spLocks noChangeArrowheads="1"/>
          </p:cNvSpPr>
          <p:nvPr/>
        </p:nvSpPr>
        <p:spPr bwMode="auto">
          <a:xfrm>
            <a:off x="3779838" y="1412875"/>
            <a:ext cx="2592387" cy="2447925"/>
          </a:xfrm>
          <a:prstGeom prst="rect">
            <a:avLst/>
          </a:prstGeom>
          <a:solidFill>
            <a:srgbClr val="CCFFFF">
              <a:alpha val="49019"/>
            </a:srgbClr>
          </a:solidFill>
          <a:ln w="9525" algn="ctr">
            <a:solidFill>
              <a:schemeClr val="tx1"/>
            </a:solidFill>
            <a:miter lim="800000"/>
            <a:headEnd/>
            <a:tailEnd/>
          </a:ln>
        </p:spPr>
        <p:txBody>
          <a:bodyPr wrap="none" anchor="ctr"/>
          <a:lstStyle>
            <a:lvl1pPr eaLnBrk="0" hangingPunct="0">
              <a:defRPr kumimoji="1">
                <a:solidFill>
                  <a:schemeClr val="tx1"/>
                </a:solidFill>
                <a:latin typeface="Times New Roman" panose="02020603050405020304" pitchFamily="18" charset="0"/>
              </a:defRPr>
            </a:lvl1pPr>
            <a:lvl2pPr marL="742950" indent="-285750" eaLnBrk="0" hangingPunct="0">
              <a:defRPr kumimoji="1">
                <a:solidFill>
                  <a:schemeClr val="tx1"/>
                </a:solidFill>
                <a:latin typeface="Times New Roman" panose="02020603050405020304" pitchFamily="18" charset="0"/>
              </a:defRPr>
            </a:lvl2pPr>
            <a:lvl3pPr marL="1143000" indent="-228600" eaLnBrk="0" hangingPunct="0">
              <a:defRPr kumimoji="1">
                <a:solidFill>
                  <a:schemeClr val="tx1"/>
                </a:solidFill>
                <a:latin typeface="Times New Roman" panose="02020603050405020304" pitchFamily="18" charset="0"/>
              </a:defRPr>
            </a:lvl3pPr>
            <a:lvl4pPr marL="1600200" indent="-228600" eaLnBrk="0" hangingPunct="0">
              <a:defRPr kumimoji="1">
                <a:solidFill>
                  <a:schemeClr val="tx1"/>
                </a:solidFill>
                <a:latin typeface="Times New Roman" panose="02020603050405020304" pitchFamily="18" charset="0"/>
              </a:defRPr>
            </a:lvl4pPr>
            <a:lvl5pPr marL="2057400" indent="-228600" eaLnBrk="0" hangingPunct="0">
              <a:defRPr kumimoji="1">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a:solidFill>
                  <a:schemeClr val="tx1"/>
                </a:solidFill>
                <a:latin typeface="Times New Roman" panose="02020603050405020304" pitchFamily="18" charset="0"/>
              </a:defRPr>
            </a:lvl9pPr>
          </a:lstStyle>
          <a:p>
            <a:pPr algn="ctr" eaLnBrk="1" hangingPunct="1"/>
            <a:r>
              <a:rPr kumimoji="0" lang="uk-UA" altLang="ru-RU" b="1">
                <a:latin typeface="Arial" panose="020B0604020202020204" pitchFamily="34" charset="0"/>
              </a:rPr>
              <a:t>КОШТИ</a:t>
            </a:r>
            <a:r>
              <a:rPr kumimoji="0" lang="uk-UA" altLang="ru-RU">
                <a:latin typeface="Arial" panose="020B0604020202020204" pitchFamily="34" charset="0"/>
              </a:rPr>
              <a:t> </a:t>
            </a:r>
          </a:p>
          <a:p>
            <a:pPr algn="ctr" eaLnBrk="1" hangingPunct="1"/>
            <a:r>
              <a:rPr kumimoji="0" lang="uk-UA" altLang="ru-RU">
                <a:latin typeface="Arial" panose="020B0604020202020204" pitchFamily="34" charset="0"/>
              </a:rPr>
              <a:t>ДЕРЖАВНОГО і </a:t>
            </a:r>
          </a:p>
          <a:p>
            <a:pPr algn="ctr" eaLnBrk="1" hangingPunct="1"/>
            <a:r>
              <a:rPr kumimoji="0" lang="uk-UA" altLang="ru-RU">
                <a:latin typeface="Arial" panose="020B0604020202020204" pitchFamily="34" charset="0"/>
              </a:rPr>
              <a:t>МІСЦЕВИХ БЮДЖЕТІВ</a:t>
            </a:r>
          </a:p>
          <a:p>
            <a:pPr algn="ctr" eaLnBrk="1" hangingPunct="1"/>
            <a:r>
              <a:rPr kumimoji="0" lang="uk-UA" altLang="ru-RU" b="1">
                <a:latin typeface="Arial" panose="020B0604020202020204" pitchFamily="34" charset="0"/>
              </a:rPr>
              <a:t>+</a:t>
            </a:r>
          </a:p>
          <a:p>
            <a:pPr algn="ctr" eaLnBrk="1" hangingPunct="1"/>
            <a:r>
              <a:rPr kumimoji="0" lang="uk-UA" altLang="ru-RU" b="1">
                <a:latin typeface="Arial" panose="020B0604020202020204" pitchFamily="34" charset="0"/>
              </a:rPr>
              <a:t>КОШТИ </a:t>
            </a:r>
          </a:p>
          <a:p>
            <a:pPr algn="ctr" eaLnBrk="1" hangingPunct="1"/>
            <a:r>
              <a:rPr kumimoji="0" lang="uk-UA" altLang="ru-RU">
                <a:latin typeface="Arial" panose="020B0604020202020204" pitchFamily="34" charset="0"/>
              </a:rPr>
              <a:t>ОБОВ</a:t>
            </a:r>
            <a:r>
              <a:rPr kumimoji="0" lang="en-US" altLang="ru-RU">
                <a:latin typeface="Arial" panose="020B0604020202020204" pitchFamily="34" charset="0"/>
              </a:rPr>
              <a:t>’</a:t>
            </a:r>
            <a:r>
              <a:rPr kumimoji="0" lang="uk-UA" altLang="ru-RU">
                <a:latin typeface="Arial" panose="020B0604020202020204" pitchFamily="34" charset="0"/>
              </a:rPr>
              <a:t>ЯЗКОВОГО</a:t>
            </a:r>
          </a:p>
          <a:p>
            <a:pPr algn="ctr" eaLnBrk="1" hangingPunct="1"/>
            <a:r>
              <a:rPr kumimoji="0" lang="uk-UA" altLang="ru-RU">
                <a:latin typeface="Arial" panose="020B0604020202020204" pitchFamily="34" charset="0"/>
              </a:rPr>
              <a:t>СОЦІАЛЬНОГО</a:t>
            </a:r>
          </a:p>
          <a:p>
            <a:pPr algn="ctr" eaLnBrk="1" hangingPunct="1"/>
            <a:r>
              <a:rPr kumimoji="0" lang="uk-UA" altLang="ru-RU">
                <a:latin typeface="Arial" panose="020B0604020202020204" pitchFamily="34" charset="0"/>
              </a:rPr>
              <a:t>МЕД. СТРАХУВАННЯ</a:t>
            </a:r>
            <a:endParaRPr kumimoji="0" lang="ru-RU" altLang="ru-RU">
              <a:latin typeface="Arial" panose="020B0604020202020204" pitchFamily="34" charset="0"/>
            </a:endParaRPr>
          </a:p>
        </p:txBody>
      </p:sp>
      <p:sp>
        <p:nvSpPr>
          <p:cNvPr id="14342" name="Rectangle 6"/>
          <p:cNvSpPr>
            <a:spLocks noChangeArrowheads="1"/>
          </p:cNvSpPr>
          <p:nvPr/>
        </p:nvSpPr>
        <p:spPr bwMode="auto">
          <a:xfrm>
            <a:off x="3779838" y="4076700"/>
            <a:ext cx="3024187" cy="863600"/>
          </a:xfrm>
          <a:prstGeom prst="rect">
            <a:avLst/>
          </a:prstGeom>
          <a:solidFill>
            <a:srgbClr val="FFCC99">
              <a:alpha val="50195"/>
            </a:srgbClr>
          </a:solidFill>
          <a:ln w="9525" algn="ctr">
            <a:solidFill>
              <a:schemeClr val="tx1"/>
            </a:solidFill>
            <a:miter lim="800000"/>
            <a:headEnd/>
            <a:tailEnd/>
          </a:ln>
        </p:spPr>
        <p:txBody>
          <a:bodyPr wrap="none" anchor="ctr"/>
          <a:lstStyle>
            <a:lvl1pPr eaLnBrk="0" hangingPunct="0">
              <a:defRPr kumimoji="1">
                <a:solidFill>
                  <a:schemeClr val="tx1"/>
                </a:solidFill>
                <a:latin typeface="Times New Roman" panose="02020603050405020304" pitchFamily="18" charset="0"/>
              </a:defRPr>
            </a:lvl1pPr>
            <a:lvl2pPr marL="742950" indent="-285750" eaLnBrk="0" hangingPunct="0">
              <a:defRPr kumimoji="1">
                <a:solidFill>
                  <a:schemeClr val="tx1"/>
                </a:solidFill>
                <a:latin typeface="Times New Roman" panose="02020603050405020304" pitchFamily="18" charset="0"/>
              </a:defRPr>
            </a:lvl2pPr>
            <a:lvl3pPr marL="1143000" indent="-228600" eaLnBrk="0" hangingPunct="0">
              <a:defRPr kumimoji="1">
                <a:solidFill>
                  <a:schemeClr val="tx1"/>
                </a:solidFill>
                <a:latin typeface="Times New Roman" panose="02020603050405020304" pitchFamily="18" charset="0"/>
              </a:defRPr>
            </a:lvl3pPr>
            <a:lvl4pPr marL="1600200" indent="-228600" eaLnBrk="0" hangingPunct="0">
              <a:defRPr kumimoji="1">
                <a:solidFill>
                  <a:schemeClr val="tx1"/>
                </a:solidFill>
                <a:latin typeface="Times New Roman" panose="02020603050405020304" pitchFamily="18" charset="0"/>
              </a:defRPr>
            </a:lvl4pPr>
            <a:lvl5pPr marL="2057400" indent="-228600" eaLnBrk="0" hangingPunct="0">
              <a:defRPr kumimoji="1">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a:solidFill>
                  <a:schemeClr val="tx1"/>
                </a:solidFill>
                <a:latin typeface="Times New Roman" panose="02020603050405020304" pitchFamily="18" charset="0"/>
              </a:defRPr>
            </a:lvl9pPr>
          </a:lstStyle>
          <a:p>
            <a:pPr algn="ctr" eaLnBrk="1" hangingPunct="1"/>
            <a:endParaRPr kumimoji="0" lang="uk-UA" altLang="ru-RU">
              <a:latin typeface="Arial" panose="020B0604020202020204" pitchFamily="34" charset="0"/>
            </a:endParaRPr>
          </a:p>
          <a:p>
            <a:pPr algn="ctr" eaLnBrk="1" hangingPunct="1"/>
            <a:r>
              <a:rPr kumimoji="0" lang="uk-UA" altLang="ru-RU" b="1">
                <a:latin typeface="Arial" panose="020B0604020202020204" pitchFamily="34" charset="0"/>
              </a:rPr>
              <a:t>КОШТИ</a:t>
            </a:r>
            <a:r>
              <a:rPr kumimoji="0" lang="uk-UA" altLang="ru-RU">
                <a:latin typeface="Arial" panose="020B0604020202020204" pitchFamily="34" charset="0"/>
              </a:rPr>
              <a:t> добровільного </a:t>
            </a:r>
          </a:p>
          <a:p>
            <a:pPr algn="ctr" eaLnBrk="1" hangingPunct="1"/>
            <a:r>
              <a:rPr kumimoji="0" lang="uk-UA" altLang="ru-RU">
                <a:latin typeface="Arial" panose="020B0604020202020204" pitchFamily="34" charset="0"/>
              </a:rPr>
              <a:t>особистого (недержавного)</a:t>
            </a:r>
          </a:p>
          <a:p>
            <a:pPr algn="ctr" eaLnBrk="1" hangingPunct="1"/>
            <a:r>
              <a:rPr kumimoji="0" lang="uk-UA" altLang="ru-RU">
                <a:latin typeface="Arial" panose="020B0604020202020204" pitchFamily="34" charset="0"/>
              </a:rPr>
              <a:t>мед. страхування</a:t>
            </a:r>
          </a:p>
          <a:p>
            <a:pPr algn="ctr" eaLnBrk="1" hangingPunct="1"/>
            <a:endParaRPr kumimoji="0" lang="ru-RU" altLang="ru-RU">
              <a:latin typeface="Arial" panose="020B0604020202020204" pitchFamily="34" charset="0"/>
            </a:endParaRPr>
          </a:p>
        </p:txBody>
      </p:sp>
      <p:sp>
        <p:nvSpPr>
          <p:cNvPr id="14343" name="Rectangle 7"/>
          <p:cNvSpPr>
            <a:spLocks noChangeArrowheads="1"/>
          </p:cNvSpPr>
          <p:nvPr/>
        </p:nvSpPr>
        <p:spPr bwMode="auto">
          <a:xfrm>
            <a:off x="3779838" y="5157788"/>
            <a:ext cx="3024187" cy="863600"/>
          </a:xfrm>
          <a:prstGeom prst="rect">
            <a:avLst/>
          </a:prstGeom>
          <a:solidFill>
            <a:srgbClr val="FFCC99">
              <a:alpha val="50195"/>
            </a:srgbClr>
          </a:solidFill>
          <a:ln w="9525" algn="ctr">
            <a:solidFill>
              <a:schemeClr val="tx1"/>
            </a:solidFill>
            <a:miter lim="800000"/>
            <a:headEnd/>
            <a:tailEnd/>
          </a:ln>
        </p:spPr>
        <p:txBody>
          <a:bodyPr wrap="none" anchor="ctr"/>
          <a:lstStyle>
            <a:lvl1pPr eaLnBrk="0" hangingPunct="0">
              <a:defRPr kumimoji="1">
                <a:solidFill>
                  <a:schemeClr val="tx1"/>
                </a:solidFill>
                <a:latin typeface="Times New Roman" panose="02020603050405020304" pitchFamily="18" charset="0"/>
              </a:defRPr>
            </a:lvl1pPr>
            <a:lvl2pPr marL="742950" indent="-285750" eaLnBrk="0" hangingPunct="0">
              <a:defRPr kumimoji="1">
                <a:solidFill>
                  <a:schemeClr val="tx1"/>
                </a:solidFill>
                <a:latin typeface="Times New Roman" panose="02020603050405020304" pitchFamily="18" charset="0"/>
              </a:defRPr>
            </a:lvl2pPr>
            <a:lvl3pPr marL="1143000" indent="-228600" eaLnBrk="0" hangingPunct="0">
              <a:defRPr kumimoji="1">
                <a:solidFill>
                  <a:schemeClr val="tx1"/>
                </a:solidFill>
                <a:latin typeface="Times New Roman" panose="02020603050405020304" pitchFamily="18" charset="0"/>
              </a:defRPr>
            </a:lvl3pPr>
            <a:lvl4pPr marL="1600200" indent="-228600" eaLnBrk="0" hangingPunct="0">
              <a:defRPr kumimoji="1">
                <a:solidFill>
                  <a:schemeClr val="tx1"/>
                </a:solidFill>
                <a:latin typeface="Times New Roman" panose="02020603050405020304" pitchFamily="18" charset="0"/>
              </a:defRPr>
            </a:lvl4pPr>
            <a:lvl5pPr marL="2057400" indent="-228600" eaLnBrk="0" hangingPunct="0">
              <a:defRPr kumimoji="1">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a:solidFill>
                  <a:schemeClr val="tx1"/>
                </a:solidFill>
                <a:latin typeface="Times New Roman" panose="02020603050405020304" pitchFamily="18" charset="0"/>
              </a:defRPr>
            </a:lvl9pPr>
          </a:lstStyle>
          <a:p>
            <a:pPr algn="ctr" eaLnBrk="1" hangingPunct="1"/>
            <a:r>
              <a:rPr kumimoji="0" lang="uk-UA" altLang="ru-RU" b="1">
                <a:latin typeface="Arial" panose="020B0604020202020204" pitchFamily="34" charset="0"/>
              </a:rPr>
              <a:t>КОШТИ</a:t>
            </a:r>
            <a:r>
              <a:rPr kumimoji="0" lang="uk-UA" altLang="ru-RU">
                <a:latin typeface="Arial" panose="020B0604020202020204" pitchFamily="34" charset="0"/>
              </a:rPr>
              <a:t>, які офіційно </a:t>
            </a:r>
          </a:p>
          <a:p>
            <a:pPr algn="ctr" eaLnBrk="1" hangingPunct="1"/>
            <a:r>
              <a:rPr kumimoji="0" lang="uk-UA" altLang="ru-RU">
                <a:latin typeface="Arial" panose="020B0604020202020204" pitchFamily="34" charset="0"/>
              </a:rPr>
              <a:t>сплачує населення за </a:t>
            </a:r>
          </a:p>
          <a:p>
            <a:pPr algn="ctr" eaLnBrk="1" hangingPunct="1"/>
            <a:r>
              <a:rPr kumimoji="0" lang="uk-UA" altLang="ru-RU">
                <a:latin typeface="Arial" panose="020B0604020202020204" pitchFamily="34" charset="0"/>
              </a:rPr>
              <a:t>визначені платні послуги</a:t>
            </a:r>
            <a:endParaRPr kumimoji="0" lang="ru-RU" altLang="ru-RU">
              <a:latin typeface="Arial" panose="020B0604020202020204" pitchFamily="34" charset="0"/>
            </a:endParaRPr>
          </a:p>
        </p:txBody>
      </p:sp>
      <p:sp>
        <p:nvSpPr>
          <p:cNvPr id="14344" name="AutoShape 8"/>
          <p:cNvSpPr>
            <a:spLocks noChangeArrowheads="1"/>
          </p:cNvSpPr>
          <p:nvPr/>
        </p:nvSpPr>
        <p:spPr bwMode="auto">
          <a:xfrm>
            <a:off x="2987675" y="2492375"/>
            <a:ext cx="792163" cy="485775"/>
          </a:xfrm>
          <a:prstGeom prst="leftArrow">
            <a:avLst>
              <a:gd name="adj1" fmla="val 50000"/>
              <a:gd name="adj2" fmla="val 40768"/>
            </a:avLst>
          </a:prstGeom>
          <a:solidFill>
            <a:schemeClr val="bg1"/>
          </a:solidFill>
          <a:ln w="9525" algn="ctr">
            <a:solidFill>
              <a:schemeClr val="tx1"/>
            </a:solidFill>
            <a:miter lim="800000"/>
            <a:headEnd/>
            <a:tailEnd/>
          </a:ln>
        </p:spPr>
        <p:txBody>
          <a:bodyPr wrap="none" anchor="ctr"/>
          <a:lstStyle>
            <a:lvl1pPr eaLnBrk="0" hangingPunct="0">
              <a:defRPr kumimoji="1">
                <a:solidFill>
                  <a:schemeClr val="tx1"/>
                </a:solidFill>
                <a:latin typeface="Times New Roman" panose="02020603050405020304" pitchFamily="18" charset="0"/>
              </a:defRPr>
            </a:lvl1pPr>
            <a:lvl2pPr marL="742950" indent="-285750" eaLnBrk="0" hangingPunct="0">
              <a:defRPr kumimoji="1">
                <a:solidFill>
                  <a:schemeClr val="tx1"/>
                </a:solidFill>
                <a:latin typeface="Times New Roman" panose="02020603050405020304" pitchFamily="18" charset="0"/>
              </a:defRPr>
            </a:lvl2pPr>
            <a:lvl3pPr marL="1143000" indent="-228600" eaLnBrk="0" hangingPunct="0">
              <a:defRPr kumimoji="1">
                <a:solidFill>
                  <a:schemeClr val="tx1"/>
                </a:solidFill>
                <a:latin typeface="Times New Roman" panose="02020603050405020304" pitchFamily="18" charset="0"/>
              </a:defRPr>
            </a:lvl3pPr>
            <a:lvl4pPr marL="1600200" indent="-228600" eaLnBrk="0" hangingPunct="0">
              <a:defRPr kumimoji="1">
                <a:solidFill>
                  <a:schemeClr val="tx1"/>
                </a:solidFill>
                <a:latin typeface="Times New Roman" panose="02020603050405020304" pitchFamily="18" charset="0"/>
              </a:defRPr>
            </a:lvl4pPr>
            <a:lvl5pPr marL="2057400" indent="-228600" eaLnBrk="0" hangingPunct="0">
              <a:defRPr kumimoji="1">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a:solidFill>
                  <a:schemeClr val="tx1"/>
                </a:solidFill>
                <a:latin typeface="Times New Roman" panose="02020603050405020304" pitchFamily="18" charset="0"/>
              </a:defRPr>
            </a:lvl9pPr>
          </a:lstStyle>
          <a:p>
            <a:pPr eaLnBrk="1" hangingPunct="1"/>
            <a:endParaRPr lang="ru-RU" altLang="ru-RU"/>
          </a:p>
        </p:txBody>
      </p:sp>
      <p:sp>
        <p:nvSpPr>
          <p:cNvPr id="14345" name="AutoShape 9"/>
          <p:cNvSpPr>
            <a:spLocks noChangeArrowheads="1"/>
          </p:cNvSpPr>
          <p:nvPr/>
        </p:nvSpPr>
        <p:spPr bwMode="auto">
          <a:xfrm>
            <a:off x="2987675" y="4292600"/>
            <a:ext cx="792163" cy="414338"/>
          </a:xfrm>
          <a:prstGeom prst="leftArrow">
            <a:avLst>
              <a:gd name="adj1" fmla="val 50000"/>
              <a:gd name="adj2" fmla="val 47797"/>
            </a:avLst>
          </a:prstGeom>
          <a:solidFill>
            <a:schemeClr val="bg1"/>
          </a:solidFill>
          <a:ln w="9525" algn="ctr">
            <a:solidFill>
              <a:schemeClr val="tx1"/>
            </a:solidFill>
            <a:miter lim="800000"/>
            <a:headEnd/>
            <a:tailEnd/>
          </a:ln>
        </p:spPr>
        <p:txBody>
          <a:bodyPr wrap="none" anchor="ctr"/>
          <a:lstStyle>
            <a:lvl1pPr eaLnBrk="0" hangingPunct="0">
              <a:defRPr kumimoji="1">
                <a:solidFill>
                  <a:schemeClr val="tx1"/>
                </a:solidFill>
                <a:latin typeface="Times New Roman" panose="02020603050405020304" pitchFamily="18" charset="0"/>
              </a:defRPr>
            </a:lvl1pPr>
            <a:lvl2pPr marL="742950" indent="-285750" eaLnBrk="0" hangingPunct="0">
              <a:defRPr kumimoji="1">
                <a:solidFill>
                  <a:schemeClr val="tx1"/>
                </a:solidFill>
                <a:latin typeface="Times New Roman" panose="02020603050405020304" pitchFamily="18" charset="0"/>
              </a:defRPr>
            </a:lvl2pPr>
            <a:lvl3pPr marL="1143000" indent="-228600" eaLnBrk="0" hangingPunct="0">
              <a:defRPr kumimoji="1">
                <a:solidFill>
                  <a:schemeClr val="tx1"/>
                </a:solidFill>
                <a:latin typeface="Times New Roman" panose="02020603050405020304" pitchFamily="18" charset="0"/>
              </a:defRPr>
            </a:lvl3pPr>
            <a:lvl4pPr marL="1600200" indent="-228600" eaLnBrk="0" hangingPunct="0">
              <a:defRPr kumimoji="1">
                <a:solidFill>
                  <a:schemeClr val="tx1"/>
                </a:solidFill>
                <a:latin typeface="Times New Roman" panose="02020603050405020304" pitchFamily="18" charset="0"/>
              </a:defRPr>
            </a:lvl4pPr>
            <a:lvl5pPr marL="2057400" indent="-228600" eaLnBrk="0" hangingPunct="0">
              <a:defRPr kumimoji="1">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a:solidFill>
                  <a:schemeClr val="tx1"/>
                </a:solidFill>
                <a:latin typeface="Times New Roman" panose="02020603050405020304" pitchFamily="18" charset="0"/>
              </a:defRPr>
            </a:lvl9pPr>
          </a:lstStyle>
          <a:p>
            <a:pPr eaLnBrk="1" hangingPunct="1"/>
            <a:endParaRPr lang="ru-RU" altLang="ru-RU"/>
          </a:p>
        </p:txBody>
      </p:sp>
      <p:sp>
        <p:nvSpPr>
          <p:cNvPr id="14346" name="AutoShape 10"/>
          <p:cNvSpPr>
            <a:spLocks noChangeArrowheads="1"/>
          </p:cNvSpPr>
          <p:nvPr/>
        </p:nvSpPr>
        <p:spPr bwMode="auto">
          <a:xfrm>
            <a:off x="2987675" y="5373688"/>
            <a:ext cx="792163" cy="414337"/>
          </a:xfrm>
          <a:prstGeom prst="leftArrow">
            <a:avLst>
              <a:gd name="adj1" fmla="val 50000"/>
              <a:gd name="adj2" fmla="val 47797"/>
            </a:avLst>
          </a:prstGeom>
          <a:solidFill>
            <a:schemeClr val="bg1"/>
          </a:solidFill>
          <a:ln w="9525" algn="ctr">
            <a:solidFill>
              <a:schemeClr val="tx1"/>
            </a:solidFill>
            <a:miter lim="800000"/>
            <a:headEnd/>
            <a:tailEnd/>
          </a:ln>
        </p:spPr>
        <p:txBody>
          <a:bodyPr wrap="none" anchor="ctr"/>
          <a:lstStyle>
            <a:lvl1pPr eaLnBrk="0" hangingPunct="0">
              <a:defRPr kumimoji="1">
                <a:solidFill>
                  <a:schemeClr val="tx1"/>
                </a:solidFill>
                <a:latin typeface="Times New Roman" panose="02020603050405020304" pitchFamily="18" charset="0"/>
              </a:defRPr>
            </a:lvl1pPr>
            <a:lvl2pPr marL="742950" indent="-285750" eaLnBrk="0" hangingPunct="0">
              <a:defRPr kumimoji="1">
                <a:solidFill>
                  <a:schemeClr val="tx1"/>
                </a:solidFill>
                <a:latin typeface="Times New Roman" panose="02020603050405020304" pitchFamily="18" charset="0"/>
              </a:defRPr>
            </a:lvl2pPr>
            <a:lvl3pPr marL="1143000" indent="-228600" eaLnBrk="0" hangingPunct="0">
              <a:defRPr kumimoji="1">
                <a:solidFill>
                  <a:schemeClr val="tx1"/>
                </a:solidFill>
                <a:latin typeface="Times New Roman" panose="02020603050405020304" pitchFamily="18" charset="0"/>
              </a:defRPr>
            </a:lvl3pPr>
            <a:lvl4pPr marL="1600200" indent="-228600" eaLnBrk="0" hangingPunct="0">
              <a:defRPr kumimoji="1">
                <a:solidFill>
                  <a:schemeClr val="tx1"/>
                </a:solidFill>
                <a:latin typeface="Times New Roman" panose="02020603050405020304" pitchFamily="18" charset="0"/>
              </a:defRPr>
            </a:lvl4pPr>
            <a:lvl5pPr marL="2057400" indent="-228600" eaLnBrk="0" hangingPunct="0">
              <a:defRPr kumimoji="1">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a:solidFill>
                  <a:schemeClr val="tx1"/>
                </a:solidFill>
                <a:latin typeface="Times New Roman" panose="02020603050405020304" pitchFamily="18" charset="0"/>
              </a:defRPr>
            </a:lvl9pPr>
          </a:lstStyle>
          <a:p>
            <a:pPr eaLnBrk="1" hangingPunct="1"/>
            <a:endParaRPr lang="ru-RU" altLang="ru-RU"/>
          </a:p>
        </p:txBody>
      </p:sp>
      <p:sp>
        <p:nvSpPr>
          <p:cNvPr id="14347" name="AutoShape 11"/>
          <p:cNvSpPr>
            <a:spLocks/>
          </p:cNvSpPr>
          <p:nvPr/>
        </p:nvSpPr>
        <p:spPr bwMode="auto">
          <a:xfrm>
            <a:off x="6948488" y="4076700"/>
            <a:ext cx="215900" cy="1944688"/>
          </a:xfrm>
          <a:prstGeom prst="rightBrace">
            <a:avLst>
              <a:gd name="adj1" fmla="val 75061"/>
              <a:gd name="adj2" fmla="val 49366"/>
            </a:avLst>
          </a:pr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kumimoji="1">
                <a:solidFill>
                  <a:schemeClr val="tx1"/>
                </a:solidFill>
                <a:latin typeface="Times New Roman" panose="02020603050405020304" pitchFamily="18" charset="0"/>
              </a:defRPr>
            </a:lvl1pPr>
            <a:lvl2pPr marL="742950" indent="-285750" eaLnBrk="0" hangingPunct="0">
              <a:defRPr kumimoji="1">
                <a:solidFill>
                  <a:schemeClr val="tx1"/>
                </a:solidFill>
                <a:latin typeface="Times New Roman" panose="02020603050405020304" pitchFamily="18" charset="0"/>
              </a:defRPr>
            </a:lvl2pPr>
            <a:lvl3pPr marL="1143000" indent="-228600" eaLnBrk="0" hangingPunct="0">
              <a:defRPr kumimoji="1">
                <a:solidFill>
                  <a:schemeClr val="tx1"/>
                </a:solidFill>
                <a:latin typeface="Times New Roman" panose="02020603050405020304" pitchFamily="18" charset="0"/>
              </a:defRPr>
            </a:lvl3pPr>
            <a:lvl4pPr marL="1600200" indent="-228600" eaLnBrk="0" hangingPunct="0">
              <a:defRPr kumimoji="1">
                <a:solidFill>
                  <a:schemeClr val="tx1"/>
                </a:solidFill>
                <a:latin typeface="Times New Roman" panose="02020603050405020304" pitchFamily="18" charset="0"/>
              </a:defRPr>
            </a:lvl4pPr>
            <a:lvl5pPr marL="2057400" indent="-228600" eaLnBrk="0" hangingPunct="0">
              <a:defRPr kumimoji="1">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a:solidFill>
                  <a:schemeClr val="tx1"/>
                </a:solidFill>
                <a:latin typeface="Times New Roman" panose="02020603050405020304" pitchFamily="18" charset="0"/>
              </a:defRPr>
            </a:lvl9pPr>
          </a:lstStyle>
          <a:p>
            <a:pPr eaLnBrk="1" hangingPunct="1"/>
            <a:endParaRPr lang="ru-RU" altLang="ru-RU"/>
          </a:p>
        </p:txBody>
      </p:sp>
      <p:sp>
        <p:nvSpPr>
          <p:cNvPr id="14348" name="AutoShape 12"/>
          <p:cNvSpPr>
            <a:spLocks/>
          </p:cNvSpPr>
          <p:nvPr/>
        </p:nvSpPr>
        <p:spPr bwMode="auto">
          <a:xfrm>
            <a:off x="6732588" y="1412875"/>
            <a:ext cx="215900" cy="2376488"/>
          </a:xfrm>
          <a:prstGeom prst="rightBrace">
            <a:avLst>
              <a:gd name="adj1" fmla="val 91728"/>
              <a:gd name="adj2" fmla="val 49366"/>
            </a:avLst>
          </a:pr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kumimoji="1">
                <a:solidFill>
                  <a:schemeClr val="tx1"/>
                </a:solidFill>
                <a:latin typeface="Times New Roman" panose="02020603050405020304" pitchFamily="18" charset="0"/>
              </a:defRPr>
            </a:lvl1pPr>
            <a:lvl2pPr marL="742950" indent="-285750" eaLnBrk="0" hangingPunct="0">
              <a:defRPr kumimoji="1">
                <a:solidFill>
                  <a:schemeClr val="tx1"/>
                </a:solidFill>
                <a:latin typeface="Times New Roman" panose="02020603050405020304" pitchFamily="18" charset="0"/>
              </a:defRPr>
            </a:lvl2pPr>
            <a:lvl3pPr marL="1143000" indent="-228600" eaLnBrk="0" hangingPunct="0">
              <a:defRPr kumimoji="1">
                <a:solidFill>
                  <a:schemeClr val="tx1"/>
                </a:solidFill>
                <a:latin typeface="Times New Roman" panose="02020603050405020304" pitchFamily="18" charset="0"/>
              </a:defRPr>
            </a:lvl3pPr>
            <a:lvl4pPr marL="1600200" indent="-228600" eaLnBrk="0" hangingPunct="0">
              <a:defRPr kumimoji="1">
                <a:solidFill>
                  <a:schemeClr val="tx1"/>
                </a:solidFill>
                <a:latin typeface="Times New Roman" panose="02020603050405020304" pitchFamily="18" charset="0"/>
              </a:defRPr>
            </a:lvl4pPr>
            <a:lvl5pPr marL="2057400" indent="-228600" eaLnBrk="0" hangingPunct="0">
              <a:defRPr kumimoji="1">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a:solidFill>
                  <a:schemeClr val="tx1"/>
                </a:solidFill>
                <a:latin typeface="Times New Roman" panose="02020603050405020304" pitchFamily="18" charset="0"/>
              </a:defRPr>
            </a:lvl9pPr>
          </a:lstStyle>
          <a:p>
            <a:pPr eaLnBrk="1" hangingPunct="1"/>
            <a:endParaRPr lang="ru-RU" altLang="ru-RU"/>
          </a:p>
        </p:txBody>
      </p:sp>
      <p:sp>
        <p:nvSpPr>
          <p:cNvPr id="56333" name="Oval 13"/>
          <p:cNvSpPr>
            <a:spLocks noChangeArrowheads="1"/>
          </p:cNvSpPr>
          <p:nvPr/>
        </p:nvSpPr>
        <p:spPr bwMode="auto">
          <a:xfrm>
            <a:off x="6948488" y="1700213"/>
            <a:ext cx="1944687" cy="1727200"/>
          </a:xfrm>
          <a:prstGeom prst="ellipse">
            <a:avLst/>
          </a:prstGeom>
          <a:solidFill>
            <a:srgbClr val="CCFFCC">
              <a:alpha val="49019"/>
            </a:srgbClr>
          </a:solidFill>
          <a:ln w="9525" algn="ctr">
            <a:solidFill>
              <a:schemeClr val="tx1"/>
            </a:solidFill>
            <a:round/>
            <a:headEnd/>
            <a:tailEnd/>
          </a:ln>
        </p:spPr>
        <p:txBody>
          <a:bodyPr wrap="none" anchor="ctr"/>
          <a:lstStyle>
            <a:lvl1pPr eaLnBrk="0" hangingPunct="0">
              <a:defRPr kumimoji="1">
                <a:solidFill>
                  <a:schemeClr val="tx1"/>
                </a:solidFill>
                <a:latin typeface="Times New Roman" panose="02020603050405020304" pitchFamily="18" charset="0"/>
              </a:defRPr>
            </a:lvl1pPr>
            <a:lvl2pPr marL="742950" indent="-285750" eaLnBrk="0" hangingPunct="0">
              <a:defRPr kumimoji="1">
                <a:solidFill>
                  <a:schemeClr val="tx1"/>
                </a:solidFill>
                <a:latin typeface="Times New Roman" panose="02020603050405020304" pitchFamily="18" charset="0"/>
              </a:defRPr>
            </a:lvl2pPr>
            <a:lvl3pPr marL="1143000" indent="-228600" eaLnBrk="0" hangingPunct="0">
              <a:defRPr kumimoji="1">
                <a:solidFill>
                  <a:schemeClr val="tx1"/>
                </a:solidFill>
                <a:latin typeface="Times New Roman" panose="02020603050405020304" pitchFamily="18" charset="0"/>
              </a:defRPr>
            </a:lvl3pPr>
            <a:lvl4pPr marL="1600200" indent="-228600" eaLnBrk="0" hangingPunct="0">
              <a:defRPr kumimoji="1">
                <a:solidFill>
                  <a:schemeClr val="tx1"/>
                </a:solidFill>
                <a:latin typeface="Times New Roman" panose="02020603050405020304" pitchFamily="18" charset="0"/>
              </a:defRPr>
            </a:lvl4pPr>
            <a:lvl5pPr marL="2057400" indent="-228600" eaLnBrk="0" hangingPunct="0">
              <a:defRPr kumimoji="1">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a:solidFill>
                  <a:schemeClr val="tx1"/>
                </a:solidFill>
                <a:latin typeface="Times New Roman" panose="02020603050405020304" pitchFamily="18" charset="0"/>
              </a:defRPr>
            </a:lvl9pPr>
          </a:lstStyle>
          <a:p>
            <a:pPr algn="ctr" eaLnBrk="1" hangingPunct="1"/>
            <a:r>
              <a:rPr kumimoji="0" lang="uk-UA" altLang="ru-RU" b="1">
                <a:solidFill>
                  <a:srgbClr val="3333CC"/>
                </a:solidFill>
                <a:latin typeface="Arial" panose="020B0604020202020204" pitchFamily="34" charset="0"/>
              </a:rPr>
              <a:t>Державна</a:t>
            </a:r>
          </a:p>
          <a:p>
            <a:pPr algn="ctr" eaLnBrk="1" hangingPunct="1"/>
            <a:r>
              <a:rPr kumimoji="0" lang="uk-UA" altLang="ru-RU" b="1">
                <a:solidFill>
                  <a:srgbClr val="3333CC"/>
                </a:solidFill>
                <a:latin typeface="Arial" panose="020B0604020202020204" pitchFamily="34" charset="0"/>
              </a:rPr>
              <a:t>солідарна</a:t>
            </a:r>
          </a:p>
          <a:p>
            <a:pPr algn="ctr" eaLnBrk="1" hangingPunct="1"/>
            <a:r>
              <a:rPr kumimoji="0" lang="uk-UA" altLang="ru-RU" b="1">
                <a:solidFill>
                  <a:srgbClr val="3333CC"/>
                </a:solidFill>
                <a:latin typeface="Arial" panose="020B0604020202020204" pitchFamily="34" charset="0"/>
              </a:rPr>
              <a:t>соціальна </a:t>
            </a:r>
          </a:p>
          <a:p>
            <a:pPr algn="ctr" eaLnBrk="1" hangingPunct="1"/>
            <a:r>
              <a:rPr kumimoji="0" lang="uk-UA" altLang="ru-RU" b="1">
                <a:solidFill>
                  <a:srgbClr val="3333CC"/>
                </a:solidFill>
                <a:latin typeface="Arial" panose="020B0604020202020204" pitchFamily="34" charset="0"/>
              </a:rPr>
              <a:t>система</a:t>
            </a:r>
            <a:endParaRPr kumimoji="0" lang="ru-RU" altLang="ru-RU" b="1">
              <a:solidFill>
                <a:srgbClr val="3333CC"/>
              </a:solidFill>
              <a:latin typeface="Arial" panose="020B0604020202020204" pitchFamily="34" charset="0"/>
            </a:endParaRPr>
          </a:p>
        </p:txBody>
      </p:sp>
      <p:sp>
        <p:nvSpPr>
          <p:cNvPr id="56334" name="Oval 14"/>
          <p:cNvSpPr>
            <a:spLocks noChangeArrowheads="1"/>
          </p:cNvSpPr>
          <p:nvPr/>
        </p:nvSpPr>
        <p:spPr bwMode="auto">
          <a:xfrm>
            <a:off x="7164388" y="4076700"/>
            <a:ext cx="1728787" cy="1800225"/>
          </a:xfrm>
          <a:prstGeom prst="ellipse">
            <a:avLst/>
          </a:prstGeom>
          <a:solidFill>
            <a:srgbClr val="FFCC99">
              <a:alpha val="50195"/>
            </a:srgbClr>
          </a:solidFill>
          <a:ln w="9525" algn="ctr">
            <a:solidFill>
              <a:schemeClr val="tx1"/>
            </a:solidFill>
            <a:round/>
            <a:headEnd/>
            <a:tailEnd/>
          </a:ln>
        </p:spPr>
        <p:txBody>
          <a:bodyPr wrap="none" anchor="ctr"/>
          <a:lstStyle>
            <a:lvl1pPr eaLnBrk="0" hangingPunct="0">
              <a:defRPr kumimoji="1">
                <a:solidFill>
                  <a:schemeClr val="tx1"/>
                </a:solidFill>
                <a:latin typeface="Times New Roman" panose="02020603050405020304" pitchFamily="18" charset="0"/>
              </a:defRPr>
            </a:lvl1pPr>
            <a:lvl2pPr marL="742950" indent="-285750" eaLnBrk="0" hangingPunct="0">
              <a:defRPr kumimoji="1">
                <a:solidFill>
                  <a:schemeClr val="tx1"/>
                </a:solidFill>
                <a:latin typeface="Times New Roman" panose="02020603050405020304" pitchFamily="18" charset="0"/>
              </a:defRPr>
            </a:lvl2pPr>
            <a:lvl3pPr marL="1143000" indent="-228600" eaLnBrk="0" hangingPunct="0">
              <a:defRPr kumimoji="1">
                <a:solidFill>
                  <a:schemeClr val="tx1"/>
                </a:solidFill>
                <a:latin typeface="Times New Roman" panose="02020603050405020304" pitchFamily="18" charset="0"/>
              </a:defRPr>
            </a:lvl3pPr>
            <a:lvl4pPr marL="1600200" indent="-228600" eaLnBrk="0" hangingPunct="0">
              <a:defRPr kumimoji="1">
                <a:solidFill>
                  <a:schemeClr val="tx1"/>
                </a:solidFill>
                <a:latin typeface="Times New Roman" panose="02020603050405020304" pitchFamily="18" charset="0"/>
              </a:defRPr>
            </a:lvl4pPr>
            <a:lvl5pPr marL="2057400" indent="-228600" eaLnBrk="0" hangingPunct="0">
              <a:defRPr kumimoji="1">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a:solidFill>
                  <a:schemeClr val="tx1"/>
                </a:solidFill>
                <a:latin typeface="Times New Roman" panose="02020603050405020304" pitchFamily="18" charset="0"/>
              </a:defRPr>
            </a:lvl9pPr>
          </a:lstStyle>
          <a:p>
            <a:pPr algn="ctr" eaLnBrk="1" hangingPunct="1"/>
            <a:r>
              <a:rPr kumimoji="0" lang="uk-UA" altLang="ru-RU" b="1">
                <a:solidFill>
                  <a:srgbClr val="3333CC"/>
                </a:solidFill>
                <a:latin typeface="Arial" panose="020B0604020202020204" pitchFamily="34" charset="0"/>
              </a:rPr>
              <a:t>Поле </a:t>
            </a:r>
          </a:p>
          <a:p>
            <a:pPr algn="ctr" eaLnBrk="1" hangingPunct="1"/>
            <a:r>
              <a:rPr kumimoji="0" lang="uk-UA" altLang="ru-RU" b="1">
                <a:solidFill>
                  <a:srgbClr val="3333CC"/>
                </a:solidFill>
                <a:latin typeface="Arial" panose="020B0604020202020204" pitchFamily="34" charset="0"/>
              </a:rPr>
              <a:t>діяльності</a:t>
            </a:r>
          </a:p>
          <a:p>
            <a:pPr algn="ctr" eaLnBrk="1" hangingPunct="1"/>
            <a:r>
              <a:rPr kumimoji="0" lang="uk-UA" altLang="ru-RU" b="1">
                <a:solidFill>
                  <a:srgbClr val="3333CC"/>
                </a:solidFill>
                <a:latin typeface="Arial" panose="020B0604020202020204" pitchFamily="34" charset="0"/>
              </a:rPr>
              <a:t>недержавних</a:t>
            </a:r>
          </a:p>
          <a:p>
            <a:pPr algn="ctr" eaLnBrk="1" hangingPunct="1"/>
            <a:r>
              <a:rPr kumimoji="0" lang="uk-UA" altLang="ru-RU" b="1">
                <a:solidFill>
                  <a:srgbClr val="3333CC"/>
                </a:solidFill>
                <a:latin typeface="Arial" panose="020B0604020202020204" pitchFamily="34" charset="0"/>
              </a:rPr>
              <a:t>страховиків</a:t>
            </a:r>
            <a:endParaRPr kumimoji="0" lang="ru-RU" altLang="ru-RU" b="1">
              <a:solidFill>
                <a:srgbClr val="3333CC"/>
              </a:solidFill>
              <a:latin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6333"/>
                                        </p:tgtEl>
                                        <p:attrNameLst>
                                          <p:attrName>style.visibility</p:attrName>
                                        </p:attrNameLst>
                                      </p:cBhvr>
                                      <p:to>
                                        <p:strVal val="visible"/>
                                      </p:to>
                                    </p:set>
                                    <p:anim calcmode="lin" valueType="num">
                                      <p:cBhvr additive="base">
                                        <p:cTn id="7" dur="500" fill="hold"/>
                                        <p:tgtEl>
                                          <p:spTgt spid="56333"/>
                                        </p:tgtEl>
                                        <p:attrNameLst>
                                          <p:attrName>ppt_x</p:attrName>
                                        </p:attrNameLst>
                                      </p:cBhvr>
                                      <p:tavLst>
                                        <p:tav tm="0">
                                          <p:val>
                                            <p:strVal val="#ppt_x"/>
                                          </p:val>
                                        </p:tav>
                                        <p:tav tm="100000">
                                          <p:val>
                                            <p:strVal val="#ppt_x"/>
                                          </p:val>
                                        </p:tav>
                                      </p:tavLst>
                                    </p:anim>
                                    <p:anim calcmode="lin" valueType="num">
                                      <p:cBhvr additive="base">
                                        <p:cTn id="8" dur="500" fill="hold"/>
                                        <p:tgtEl>
                                          <p:spTgt spid="56333"/>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6334"/>
                                        </p:tgtEl>
                                        <p:attrNameLst>
                                          <p:attrName>style.visibility</p:attrName>
                                        </p:attrNameLst>
                                      </p:cBhvr>
                                      <p:to>
                                        <p:strVal val="visible"/>
                                      </p:to>
                                    </p:set>
                                    <p:anim calcmode="lin" valueType="num">
                                      <p:cBhvr additive="base">
                                        <p:cTn id="13" dur="500" fill="hold"/>
                                        <p:tgtEl>
                                          <p:spTgt spid="56334"/>
                                        </p:tgtEl>
                                        <p:attrNameLst>
                                          <p:attrName>ppt_x</p:attrName>
                                        </p:attrNameLst>
                                      </p:cBhvr>
                                      <p:tavLst>
                                        <p:tav tm="0">
                                          <p:val>
                                            <p:strVal val="#ppt_x"/>
                                          </p:val>
                                        </p:tav>
                                        <p:tav tm="100000">
                                          <p:val>
                                            <p:strVal val="#ppt_x"/>
                                          </p:val>
                                        </p:tav>
                                      </p:tavLst>
                                    </p:anim>
                                    <p:anim calcmode="lin" valueType="num">
                                      <p:cBhvr additive="base">
                                        <p:cTn id="14" dur="500" fill="hold"/>
                                        <p:tgtEl>
                                          <p:spTgt spid="5633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6333" grpId="0" animBg="1" autoUpdateAnimBg="0"/>
      <p:bldP spid="56334" grpId="0" animBg="1" autoUpdateAnimBg="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457200" y="277813"/>
            <a:ext cx="8507413" cy="630237"/>
          </a:xfrm>
        </p:spPr>
        <p:txBody>
          <a:bodyPr/>
          <a:lstStyle/>
          <a:p>
            <a:pPr algn="ctr" eaLnBrk="1" hangingPunct="1"/>
            <a:r>
              <a:rPr lang="uk-UA" altLang="ru-RU" sz="4200" b="0" smtClean="0"/>
              <a:t>Пацієнти (споживачі медичних послуг)</a:t>
            </a:r>
            <a:endParaRPr lang="ru-RU" altLang="ru-RU" sz="4200" b="0" smtClean="0"/>
          </a:p>
        </p:txBody>
      </p:sp>
      <p:sp>
        <p:nvSpPr>
          <p:cNvPr id="15363" name="Rectangle 4"/>
          <p:cNvSpPr>
            <a:spLocks noGrp="1" noChangeArrowheads="1"/>
          </p:cNvSpPr>
          <p:nvPr>
            <p:ph type="body" idx="1"/>
          </p:nvPr>
        </p:nvSpPr>
        <p:spPr>
          <a:xfrm>
            <a:off x="179388" y="1052513"/>
            <a:ext cx="8964612" cy="5078412"/>
          </a:xfrm>
          <a:noFill/>
        </p:spPr>
        <p:txBody>
          <a:bodyPr/>
          <a:lstStyle/>
          <a:p>
            <a:pPr algn="ctr" eaLnBrk="1" hangingPunct="1">
              <a:buFont typeface="Wingdings" panose="05000000000000000000" pitchFamily="2" charset="2"/>
              <a:buNone/>
            </a:pPr>
            <a:r>
              <a:rPr lang="uk-UA" altLang="ru-RU" u="sng" smtClean="0"/>
              <a:t>ОЧІКУЮТЬ</a:t>
            </a:r>
            <a:r>
              <a:rPr lang="uk-UA" altLang="ru-RU" smtClean="0"/>
              <a:t>:</a:t>
            </a:r>
          </a:p>
          <a:p>
            <a:pPr eaLnBrk="1" hangingPunct="1"/>
            <a:r>
              <a:rPr lang="uk-UA" altLang="ru-RU" sz="2700" smtClean="0"/>
              <a:t>Доступність послуг (фінансову і територіальну)</a:t>
            </a:r>
          </a:p>
          <a:p>
            <a:pPr eaLnBrk="1" hangingPunct="1"/>
            <a:r>
              <a:rPr lang="uk-UA" altLang="ru-RU" sz="2700" smtClean="0">
                <a:solidFill>
                  <a:srgbClr val="FF0000"/>
                </a:solidFill>
              </a:rPr>
              <a:t>Відсутність катастрофічних фінансових витрат</a:t>
            </a:r>
          </a:p>
          <a:p>
            <a:pPr eaLnBrk="1" hangingPunct="1">
              <a:buFont typeface="Wingdings" panose="05000000000000000000" pitchFamily="2" charset="2"/>
              <a:buNone/>
            </a:pPr>
            <a:r>
              <a:rPr lang="uk-UA" altLang="ru-RU" sz="2700" smtClean="0">
                <a:solidFill>
                  <a:srgbClr val="FF0000"/>
                </a:solidFill>
              </a:rPr>
              <a:t>   в наслідок необхідності платити в разі непередбачуваної хвороби</a:t>
            </a:r>
          </a:p>
          <a:p>
            <a:pPr eaLnBrk="1" hangingPunct="1"/>
            <a:r>
              <a:rPr lang="uk-UA" altLang="ru-RU" sz="2700" smtClean="0"/>
              <a:t>Задоволення власних потреб у медичній допомозі (які часто не обмежені)</a:t>
            </a:r>
          </a:p>
          <a:p>
            <a:pPr eaLnBrk="1" hangingPunct="1"/>
            <a:r>
              <a:rPr lang="uk-UA" altLang="ru-RU" sz="2700" smtClean="0"/>
              <a:t>Якість медичних послуг</a:t>
            </a:r>
          </a:p>
          <a:p>
            <a:pPr eaLnBrk="1" hangingPunct="1"/>
            <a:r>
              <a:rPr lang="uk-UA" altLang="ru-RU" sz="2700" smtClean="0">
                <a:solidFill>
                  <a:srgbClr val="FF0000"/>
                </a:solidFill>
              </a:rPr>
              <a:t>Передбачуваності витрат в разі необхідності оплати медичних послуг</a:t>
            </a:r>
            <a:endParaRPr lang="ru-RU" altLang="ru-RU" sz="2700" smtClean="0">
              <a:solidFill>
                <a:srgbClr val="FF0000"/>
              </a:solidFill>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2819400" y="609600"/>
            <a:ext cx="6096000" cy="704850"/>
          </a:xfrm>
        </p:spPr>
        <p:txBody>
          <a:bodyPr/>
          <a:lstStyle/>
          <a:p>
            <a:pPr algn="ctr" eaLnBrk="1" hangingPunct="1"/>
            <a:r>
              <a:rPr lang="uk-UA" altLang="ru-RU" sz="4200" b="0" smtClean="0"/>
              <a:t>Виконавча влада і МОЗ України</a:t>
            </a:r>
            <a:endParaRPr lang="ru-RU" altLang="ru-RU" sz="4200" b="0" smtClean="0"/>
          </a:p>
        </p:txBody>
      </p:sp>
      <p:sp>
        <p:nvSpPr>
          <p:cNvPr id="16387" name="Rectangle 4"/>
          <p:cNvSpPr>
            <a:spLocks noChangeArrowheads="1"/>
          </p:cNvSpPr>
          <p:nvPr/>
        </p:nvSpPr>
        <p:spPr bwMode="auto">
          <a:xfrm>
            <a:off x="250825" y="2133600"/>
            <a:ext cx="2951163" cy="576263"/>
          </a:xfrm>
          <a:prstGeom prst="rect">
            <a:avLst/>
          </a:prstGeom>
          <a:solidFill>
            <a:schemeClr val="bg1"/>
          </a:solidFill>
          <a:ln w="9525" algn="ctr">
            <a:solidFill>
              <a:schemeClr val="tx1"/>
            </a:solidFill>
            <a:miter lim="800000"/>
            <a:headEnd/>
            <a:tailEnd/>
          </a:ln>
        </p:spPr>
        <p:txBody>
          <a:bodyPr wrap="none" anchor="ctr"/>
          <a:lstStyle>
            <a:lvl1pPr eaLnBrk="0" hangingPunct="0">
              <a:defRPr kumimoji="1">
                <a:solidFill>
                  <a:schemeClr val="tx1"/>
                </a:solidFill>
                <a:latin typeface="Times New Roman" panose="02020603050405020304" pitchFamily="18" charset="0"/>
              </a:defRPr>
            </a:lvl1pPr>
            <a:lvl2pPr marL="742950" indent="-285750" eaLnBrk="0" hangingPunct="0">
              <a:defRPr kumimoji="1">
                <a:solidFill>
                  <a:schemeClr val="tx1"/>
                </a:solidFill>
                <a:latin typeface="Times New Roman" panose="02020603050405020304" pitchFamily="18" charset="0"/>
              </a:defRPr>
            </a:lvl2pPr>
            <a:lvl3pPr marL="1143000" indent="-228600" eaLnBrk="0" hangingPunct="0">
              <a:defRPr kumimoji="1">
                <a:solidFill>
                  <a:schemeClr val="tx1"/>
                </a:solidFill>
                <a:latin typeface="Times New Roman" panose="02020603050405020304" pitchFamily="18" charset="0"/>
              </a:defRPr>
            </a:lvl3pPr>
            <a:lvl4pPr marL="1600200" indent="-228600" eaLnBrk="0" hangingPunct="0">
              <a:defRPr kumimoji="1">
                <a:solidFill>
                  <a:schemeClr val="tx1"/>
                </a:solidFill>
                <a:latin typeface="Times New Roman" panose="02020603050405020304" pitchFamily="18" charset="0"/>
              </a:defRPr>
            </a:lvl4pPr>
            <a:lvl5pPr marL="2057400" indent="-228600" eaLnBrk="0" hangingPunct="0">
              <a:defRPr kumimoji="1">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a:solidFill>
                  <a:schemeClr val="tx1"/>
                </a:solidFill>
                <a:latin typeface="Times New Roman" panose="02020603050405020304" pitchFamily="18" charset="0"/>
              </a:defRPr>
            </a:lvl9pPr>
          </a:lstStyle>
          <a:p>
            <a:pPr algn="ctr" eaLnBrk="1" hangingPunct="1"/>
            <a:r>
              <a:rPr kumimoji="0" lang="uk-UA" altLang="ru-RU" sz="4400" b="1">
                <a:solidFill>
                  <a:srgbClr val="33CC33"/>
                </a:solidFill>
                <a:latin typeface="Arial" panose="020B0604020202020204" pitchFamily="34" charset="0"/>
              </a:rPr>
              <a:t>“+”</a:t>
            </a:r>
            <a:endParaRPr kumimoji="0" lang="ru-RU" altLang="ru-RU" sz="4400" b="1">
              <a:solidFill>
                <a:srgbClr val="33CC33"/>
              </a:solidFill>
              <a:latin typeface="Arial" panose="020B0604020202020204" pitchFamily="34" charset="0"/>
            </a:endParaRPr>
          </a:p>
        </p:txBody>
      </p:sp>
      <p:sp>
        <p:nvSpPr>
          <p:cNvPr id="16388" name="Rectangle 5"/>
          <p:cNvSpPr>
            <a:spLocks noChangeArrowheads="1"/>
          </p:cNvSpPr>
          <p:nvPr/>
        </p:nvSpPr>
        <p:spPr bwMode="auto">
          <a:xfrm>
            <a:off x="323850" y="2924175"/>
            <a:ext cx="2879725" cy="574675"/>
          </a:xfrm>
          <a:prstGeom prst="rect">
            <a:avLst/>
          </a:prstGeom>
          <a:solidFill>
            <a:srgbClr val="0000FF">
              <a:alpha val="21960"/>
            </a:srgbClr>
          </a:solidFill>
          <a:ln w="9525" algn="ctr">
            <a:solidFill>
              <a:schemeClr val="tx1"/>
            </a:solidFill>
            <a:miter lim="800000"/>
            <a:headEnd/>
            <a:tailEnd/>
          </a:ln>
        </p:spPr>
        <p:txBody>
          <a:bodyPr wrap="none" anchor="ctr"/>
          <a:lstStyle>
            <a:lvl1pPr eaLnBrk="0" hangingPunct="0">
              <a:defRPr kumimoji="1">
                <a:solidFill>
                  <a:schemeClr val="tx1"/>
                </a:solidFill>
                <a:latin typeface="Times New Roman" panose="02020603050405020304" pitchFamily="18" charset="0"/>
              </a:defRPr>
            </a:lvl1pPr>
            <a:lvl2pPr marL="742950" indent="-285750" eaLnBrk="0" hangingPunct="0">
              <a:defRPr kumimoji="1">
                <a:solidFill>
                  <a:schemeClr val="tx1"/>
                </a:solidFill>
                <a:latin typeface="Times New Roman" panose="02020603050405020304" pitchFamily="18" charset="0"/>
              </a:defRPr>
            </a:lvl2pPr>
            <a:lvl3pPr marL="1143000" indent="-228600" eaLnBrk="0" hangingPunct="0">
              <a:defRPr kumimoji="1">
                <a:solidFill>
                  <a:schemeClr val="tx1"/>
                </a:solidFill>
                <a:latin typeface="Times New Roman" panose="02020603050405020304" pitchFamily="18" charset="0"/>
              </a:defRPr>
            </a:lvl3pPr>
            <a:lvl4pPr marL="1600200" indent="-228600" eaLnBrk="0" hangingPunct="0">
              <a:defRPr kumimoji="1">
                <a:solidFill>
                  <a:schemeClr val="tx1"/>
                </a:solidFill>
                <a:latin typeface="Times New Roman" panose="02020603050405020304" pitchFamily="18" charset="0"/>
              </a:defRPr>
            </a:lvl4pPr>
            <a:lvl5pPr marL="2057400" indent="-228600" eaLnBrk="0" hangingPunct="0">
              <a:defRPr kumimoji="1">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a:solidFill>
                  <a:schemeClr val="tx1"/>
                </a:solidFill>
                <a:latin typeface="Times New Roman" panose="02020603050405020304" pitchFamily="18" charset="0"/>
              </a:defRPr>
            </a:lvl9pPr>
          </a:lstStyle>
          <a:p>
            <a:pPr algn="ctr" eaLnBrk="1" hangingPunct="1"/>
            <a:r>
              <a:rPr kumimoji="0" lang="uk-UA" altLang="ru-RU" b="1">
                <a:latin typeface="Arial" panose="020B0604020202020204" pitchFamily="34" charset="0"/>
              </a:rPr>
              <a:t>Міністерство охорони </a:t>
            </a:r>
          </a:p>
          <a:p>
            <a:pPr algn="ctr" eaLnBrk="1" hangingPunct="1"/>
            <a:r>
              <a:rPr kumimoji="0" lang="uk-UA" altLang="ru-RU" b="1">
                <a:latin typeface="Arial" panose="020B0604020202020204" pitchFamily="34" charset="0"/>
              </a:rPr>
              <a:t>здоров’я України</a:t>
            </a:r>
          </a:p>
        </p:txBody>
      </p:sp>
      <p:sp>
        <p:nvSpPr>
          <p:cNvPr id="16389" name="Rectangle 6"/>
          <p:cNvSpPr>
            <a:spLocks noChangeArrowheads="1"/>
          </p:cNvSpPr>
          <p:nvPr/>
        </p:nvSpPr>
        <p:spPr bwMode="auto">
          <a:xfrm>
            <a:off x="323850" y="3789363"/>
            <a:ext cx="2879725" cy="719137"/>
          </a:xfrm>
          <a:prstGeom prst="rect">
            <a:avLst/>
          </a:prstGeom>
          <a:solidFill>
            <a:srgbClr val="0000FF"/>
          </a:solidFill>
          <a:ln w="9525" algn="ctr">
            <a:solidFill>
              <a:schemeClr val="tx1"/>
            </a:solidFill>
            <a:miter lim="800000"/>
            <a:headEnd/>
            <a:tailEnd/>
          </a:ln>
        </p:spPr>
        <p:txBody>
          <a:bodyPr wrap="none" anchor="ctr"/>
          <a:lstStyle>
            <a:lvl1pPr eaLnBrk="0" hangingPunct="0">
              <a:defRPr kumimoji="1">
                <a:solidFill>
                  <a:schemeClr val="tx1"/>
                </a:solidFill>
                <a:latin typeface="Times New Roman" panose="02020603050405020304" pitchFamily="18" charset="0"/>
              </a:defRPr>
            </a:lvl1pPr>
            <a:lvl2pPr marL="742950" indent="-285750" eaLnBrk="0" hangingPunct="0">
              <a:defRPr kumimoji="1">
                <a:solidFill>
                  <a:schemeClr val="tx1"/>
                </a:solidFill>
                <a:latin typeface="Times New Roman" panose="02020603050405020304" pitchFamily="18" charset="0"/>
              </a:defRPr>
            </a:lvl2pPr>
            <a:lvl3pPr marL="1143000" indent="-228600" eaLnBrk="0" hangingPunct="0">
              <a:defRPr kumimoji="1">
                <a:solidFill>
                  <a:schemeClr val="tx1"/>
                </a:solidFill>
                <a:latin typeface="Times New Roman" panose="02020603050405020304" pitchFamily="18" charset="0"/>
              </a:defRPr>
            </a:lvl3pPr>
            <a:lvl4pPr marL="1600200" indent="-228600" eaLnBrk="0" hangingPunct="0">
              <a:defRPr kumimoji="1">
                <a:solidFill>
                  <a:schemeClr val="tx1"/>
                </a:solidFill>
                <a:latin typeface="Times New Roman" panose="02020603050405020304" pitchFamily="18" charset="0"/>
              </a:defRPr>
            </a:lvl4pPr>
            <a:lvl5pPr marL="2057400" indent="-228600" eaLnBrk="0" hangingPunct="0">
              <a:defRPr kumimoji="1">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a:solidFill>
                  <a:schemeClr val="tx1"/>
                </a:solidFill>
                <a:latin typeface="Times New Roman" panose="02020603050405020304" pitchFamily="18" charset="0"/>
              </a:defRPr>
            </a:lvl9pPr>
          </a:lstStyle>
          <a:p>
            <a:pPr algn="ctr" eaLnBrk="1" hangingPunct="1"/>
            <a:r>
              <a:rPr kumimoji="0" lang="uk-UA" altLang="ru-RU" b="1">
                <a:latin typeface="Arial" panose="020B0604020202020204" pitchFamily="34" charset="0"/>
              </a:rPr>
              <a:t>Міністерство праці </a:t>
            </a:r>
          </a:p>
          <a:p>
            <a:pPr algn="ctr" eaLnBrk="1" hangingPunct="1"/>
            <a:r>
              <a:rPr kumimoji="0" lang="uk-UA" altLang="ru-RU" b="1">
                <a:latin typeface="Arial" panose="020B0604020202020204" pitchFamily="34" charset="0"/>
              </a:rPr>
              <a:t>і соціальної політики</a:t>
            </a:r>
            <a:endParaRPr kumimoji="0" lang="ru-RU" altLang="ru-RU" b="1">
              <a:latin typeface="Arial" panose="020B0604020202020204" pitchFamily="34" charset="0"/>
            </a:endParaRPr>
          </a:p>
        </p:txBody>
      </p:sp>
      <p:sp>
        <p:nvSpPr>
          <p:cNvPr id="16390" name="Rectangle 7"/>
          <p:cNvSpPr>
            <a:spLocks noChangeArrowheads="1"/>
          </p:cNvSpPr>
          <p:nvPr/>
        </p:nvSpPr>
        <p:spPr bwMode="auto">
          <a:xfrm>
            <a:off x="5724525" y="2205038"/>
            <a:ext cx="2808288" cy="576262"/>
          </a:xfrm>
          <a:prstGeom prst="rect">
            <a:avLst/>
          </a:prstGeom>
          <a:solidFill>
            <a:schemeClr val="bg1"/>
          </a:solidFill>
          <a:ln w="9525" algn="ctr">
            <a:solidFill>
              <a:schemeClr val="tx1"/>
            </a:solidFill>
            <a:miter lim="800000"/>
            <a:headEnd/>
            <a:tailEnd/>
          </a:ln>
        </p:spPr>
        <p:txBody>
          <a:bodyPr wrap="none" anchor="ctr"/>
          <a:lstStyle>
            <a:lvl1pPr eaLnBrk="0" hangingPunct="0">
              <a:defRPr kumimoji="1">
                <a:solidFill>
                  <a:schemeClr val="tx1"/>
                </a:solidFill>
                <a:latin typeface="Times New Roman" panose="02020603050405020304" pitchFamily="18" charset="0"/>
              </a:defRPr>
            </a:lvl1pPr>
            <a:lvl2pPr marL="742950" indent="-285750" eaLnBrk="0" hangingPunct="0">
              <a:defRPr kumimoji="1">
                <a:solidFill>
                  <a:schemeClr val="tx1"/>
                </a:solidFill>
                <a:latin typeface="Times New Roman" panose="02020603050405020304" pitchFamily="18" charset="0"/>
              </a:defRPr>
            </a:lvl2pPr>
            <a:lvl3pPr marL="1143000" indent="-228600" eaLnBrk="0" hangingPunct="0">
              <a:defRPr kumimoji="1">
                <a:solidFill>
                  <a:schemeClr val="tx1"/>
                </a:solidFill>
                <a:latin typeface="Times New Roman" panose="02020603050405020304" pitchFamily="18" charset="0"/>
              </a:defRPr>
            </a:lvl3pPr>
            <a:lvl4pPr marL="1600200" indent="-228600" eaLnBrk="0" hangingPunct="0">
              <a:defRPr kumimoji="1">
                <a:solidFill>
                  <a:schemeClr val="tx1"/>
                </a:solidFill>
                <a:latin typeface="Times New Roman" panose="02020603050405020304" pitchFamily="18" charset="0"/>
              </a:defRPr>
            </a:lvl4pPr>
            <a:lvl5pPr marL="2057400" indent="-228600" eaLnBrk="0" hangingPunct="0">
              <a:defRPr kumimoji="1">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a:solidFill>
                  <a:schemeClr val="tx1"/>
                </a:solidFill>
                <a:latin typeface="Times New Roman" panose="02020603050405020304" pitchFamily="18" charset="0"/>
              </a:defRPr>
            </a:lvl9pPr>
          </a:lstStyle>
          <a:p>
            <a:pPr algn="ctr" eaLnBrk="1" hangingPunct="1"/>
            <a:r>
              <a:rPr kumimoji="0" lang="uk-UA" altLang="ru-RU" sz="4400" b="1">
                <a:solidFill>
                  <a:srgbClr val="FF0000"/>
                </a:solidFill>
                <a:latin typeface="Arial" panose="020B0604020202020204" pitchFamily="34" charset="0"/>
              </a:rPr>
              <a:t>“-”</a:t>
            </a:r>
            <a:endParaRPr kumimoji="0" lang="ru-RU" altLang="ru-RU" sz="4400" b="1">
              <a:solidFill>
                <a:srgbClr val="FF0000"/>
              </a:solidFill>
              <a:latin typeface="Arial" panose="020B0604020202020204" pitchFamily="34" charset="0"/>
            </a:endParaRPr>
          </a:p>
        </p:txBody>
      </p:sp>
      <p:sp>
        <p:nvSpPr>
          <p:cNvPr id="16391" name="Rectangle 8"/>
          <p:cNvSpPr>
            <a:spLocks noChangeArrowheads="1"/>
          </p:cNvSpPr>
          <p:nvPr/>
        </p:nvSpPr>
        <p:spPr bwMode="auto">
          <a:xfrm>
            <a:off x="5724525" y="2997200"/>
            <a:ext cx="2879725" cy="647700"/>
          </a:xfrm>
          <a:prstGeom prst="rect">
            <a:avLst/>
          </a:prstGeom>
          <a:solidFill>
            <a:srgbClr val="0000FF"/>
          </a:solidFill>
          <a:ln w="9525" algn="ctr">
            <a:solidFill>
              <a:schemeClr val="tx1"/>
            </a:solidFill>
            <a:miter lim="800000"/>
            <a:headEnd/>
            <a:tailEnd/>
          </a:ln>
        </p:spPr>
        <p:txBody>
          <a:bodyPr wrap="none" anchor="ctr"/>
          <a:lstStyle>
            <a:lvl1pPr eaLnBrk="0" hangingPunct="0">
              <a:defRPr kumimoji="1">
                <a:solidFill>
                  <a:schemeClr val="tx1"/>
                </a:solidFill>
                <a:latin typeface="Times New Roman" panose="02020603050405020304" pitchFamily="18" charset="0"/>
              </a:defRPr>
            </a:lvl1pPr>
            <a:lvl2pPr marL="742950" indent="-285750" eaLnBrk="0" hangingPunct="0">
              <a:defRPr kumimoji="1">
                <a:solidFill>
                  <a:schemeClr val="tx1"/>
                </a:solidFill>
                <a:latin typeface="Times New Roman" panose="02020603050405020304" pitchFamily="18" charset="0"/>
              </a:defRPr>
            </a:lvl2pPr>
            <a:lvl3pPr marL="1143000" indent="-228600" eaLnBrk="0" hangingPunct="0">
              <a:defRPr kumimoji="1">
                <a:solidFill>
                  <a:schemeClr val="tx1"/>
                </a:solidFill>
                <a:latin typeface="Times New Roman" panose="02020603050405020304" pitchFamily="18" charset="0"/>
              </a:defRPr>
            </a:lvl3pPr>
            <a:lvl4pPr marL="1600200" indent="-228600" eaLnBrk="0" hangingPunct="0">
              <a:defRPr kumimoji="1">
                <a:solidFill>
                  <a:schemeClr val="tx1"/>
                </a:solidFill>
                <a:latin typeface="Times New Roman" panose="02020603050405020304" pitchFamily="18" charset="0"/>
              </a:defRPr>
            </a:lvl4pPr>
            <a:lvl5pPr marL="2057400" indent="-228600" eaLnBrk="0" hangingPunct="0">
              <a:defRPr kumimoji="1">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a:solidFill>
                  <a:schemeClr val="tx1"/>
                </a:solidFill>
                <a:latin typeface="Times New Roman" panose="02020603050405020304" pitchFamily="18" charset="0"/>
              </a:defRPr>
            </a:lvl9pPr>
          </a:lstStyle>
          <a:p>
            <a:pPr algn="ctr" eaLnBrk="1" hangingPunct="1"/>
            <a:endParaRPr kumimoji="0" lang="uk-UA" altLang="ru-RU">
              <a:latin typeface="Arial" panose="020B0604020202020204" pitchFamily="34" charset="0"/>
            </a:endParaRPr>
          </a:p>
          <a:p>
            <a:pPr algn="ctr" eaLnBrk="1" hangingPunct="1"/>
            <a:r>
              <a:rPr kumimoji="0" lang="uk-UA" altLang="ru-RU" b="1">
                <a:latin typeface="Arial" panose="020B0604020202020204" pitchFamily="34" charset="0"/>
              </a:rPr>
              <a:t>Міністерство фінансів </a:t>
            </a:r>
          </a:p>
          <a:p>
            <a:pPr algn="ctr" eaLnBrk="1" hangingPunct="1"/>
            <a:r>
              <a:rPr kumimoji="0" lang="uk-UA" altLang="ru-RU" b="1">
                <a:latin typeface="Arial" panose="020B0604020202020204" pitchFamily="34" charset="0"/>
              </a:rPr>
              <a:t>України</a:t>
            </a:r>
            <a:endParaRPr kumimoji="0" lang="ru-RU" altLang="ru-RU" b="1">
              <a:latin typeface="Arial" panose="020B0604020202020204" pitchFamily="34" charset="0"/>
            </a:endParaRPr>
          </a:p>
          <a:p>
            <a:pPr algn="ctr" eaLnBrk="1" hangingPunct="1"/>
            <a:endParaRPr kumimoji="0" lang="ru-RU" altLang="ru-RU" b="1">
              <a:latin typeface="Arial" panose="020B0604020202020204" pitchFamily="34" charset="0"/>
            </a:endParaRPr>
          </a:p>
        </p:txBody>
      </p:sp>
      <p:sp>
        <p:nvSpPr>
          <p:cNvPr id="16392" name="Rectangle 9"/>
          <p:cNvSpPr>
            <a:spLocks noChangeArrowheads="1"/>
          </p:cNvSpPr>
          <p:nvPr/>
        </p:nvSpPr>
        <p:spPr bwMode="auto">
          <a:xfrm>
            <a:off x="5724525" y="3860800"/>
            <a:ext cx="2879725" cy="647700"/>
          </a:xfrm>
          <a:prstGeom prst="rect">
            <a:avLst/>
          </a:prstGeom>
          <a:solidFill>
            <a:srgbClr val="0000FF"/>
          </a:solidFill>
          <a:ln w="9525" algn="ctr">
            <a:solidFill>
              <a:schemeClr val="tx1"/>
            </a:solidFill>
            <a:miter lim="800000"/>
            <a:headEnd/>
            <a:tailEnd/>
          </a:ln>
        </p:spPr>
        <p:txBody>
          <a:bodyPr wrap="none" anchor="ctr"/>
          <a:lstStyle>
            <a:lvl1pPr eaLnBrk="0" hangingPunct="0">
              <a:defRPr kumimoji="1">
                <a:solidFill>
                  <a:schemeClr val="tx1"/>
                </a:solidFill>
                <a:latin typeface="Times New Roman" panose="02020603050405020304" pitchFamily="18" charset="0"/>
              </a:defRPr>
            </a:lvl1pPr>
            <a:lvl2pPr marL="742950" indent="-285750" eaLnBrk="0" hangingPunct="0">
              <a:defRPr kumimoji="1">
                <a:solidFill>
                  <a:schemeClr val="tx1"/>
                </a:solidFill>
                <a:latin typeface="Times New Roman" panose="02020603050405020304" pitchFamily="18" charset="0"/>
              </a:defRPr>
            </a:lvl2pPr>
            <a:lvl3pPr marL="1143000" indent="-228600" eaLnBrk="0" hangingPunct="0">
              <a:defRPr kumimoji="1">
                <a:solidFill>
                  <a:schemeClr val="tx1"/>
                </a:solidFill>
                <a:latin typeface="Times New Roman" panose="02020603050405020304" pitchFamily="18" charset="0"/>
              </a:defRPr>
            </a:lvl3pPr>
            <a:lvl4pPr marL="1600200" indent="-228600" eaLnBrk="0" hangingPunct="0">
              <a:defRPr kumimoji="1">
                <a:solidFill>
                  <a:schemeClr val="tx1"/>
                </a:solidFill>
                <a:latin typeface="Times New Roman" panose="02020603050405020304" pitchFamily="18" charset="0"/>
              </a:defRPr>
            </a:lvl4pPr>
            <a:lvl5pPr marL="2057400" indent="-228600" eaLnBrk="0" hangingPunct="0">
              <a:defRPr kumimoji="1">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a:solidFill>
                  <a:schemeClr val="tx1"/>
                </a:solidFill>
                <a:latin typeface="Times New Roman" panose="02020603050405020304" pitchFamily="18" charset="0"/>
              </a:defRPr>
            </a:lvl9pPr>
          </a:lstStyle>
          <a:p>
            <a:pPr algn="ctr" eaLnBrk="1" hangingPunct="1"/>
            <a:endParaRPr kumimoji="0" lang="uk-UA" altLang="ru-RU">
              <a:latin typeface="Arial" panose="020B0604020202020204" pitchFamily="34" charset="0"/>
            </a:endParaRPr>
          </a:p>
          <a:p>
            <a:pPr algn="ctr" eaLnBrk="1" hangingPunct="1"/>
            <a:r>
              <a:rPr kumimoji="0" lang="uk-UA" altLang="ru-RU" b="1">
                <a:latin typeface="Arial" panose="020B0604020202020204" pitchFamily="34" charset="0"/>
              </a:rPr>
              <a:t>Міністерство економіки </a:t>
            </a:r>
          </a:p>
          <a:p>
            <a:pPr algn="ctr" eaLnBrk="1" hangingPunct="1"/>
            <a:r>
              <a:rPr kumimoji="0" lang="uk-UA" altLang="ru-RU" b="1">
                <a:latin typeface="Arial" panose="020B0604020202020204" pitchFamily="34" charset="0"/>
              </a:rPr>
              <a:t>України</a:t>
            </a:r>
            <a:endParaRPr kumimoji="0" lang="ru-RU" altLang="ru-RU" b="1">
              <a:latin typeface="Arial" panose="020B0604020202020204" pitchFamily="34" charset="0"/>
            </a:endParaRPr>
          </a:p>
          <a:p>
            <a:pPr algn="ctr" eaLnBrk="1" hangingPunct="1"/>
            <a:endParaRPr kumimoji="0" lang="ru-RU" altLang="ru-RU">
              <a:latin typeface="Arial" panose="020B0604020202020204" pitchFamily="34" charset="0"/>
            </a:endParaRPr>
          </a:p>
        </p:txBody>
      </p:sp>
      <p:sp>
        <p:nvSpPr>
          <p:cNvPr id="16393" name="Rectangle 10"/>
          <p:cNvSpPr>
            <a:spLocks noChangeArrowheads="1"/>
          </p:cNvSpPr>
          <p:nvPr/>
        </p:nvSpPr>
        <p:spPr bwMode="auto">
          <a:xfrm>
            <a:off x="2700338" y="4797425"/>
            <a:ext cx="3600450" cy="1295400"/>
          </a:xfrm>
          <a:prstGeom prst="rect">
            <a:avLst/>
          </a:prstGeom>
          <a:solidFill>
            <a:schemeClr val="bg1"/>
          </a:solidFill>
          <a:ln w="9525" algn="ctr">
            <a:solidFill>
              <a:schemeClr val="tx1"/>
            </a:solidFill>
            <a:miter lim="800000"/>
            <a:headEnd/>
            <a:tailEnd/>
          </a:ln>
        </p:spPr>
        <p:txBody>
          <a:bodyPr wrap="none" anchor="ctr"/>
          <a:lstStyle>
            <a:lvl1pPr eaLnBrk="0" hangingPunct="0">
              <a:defRPr kumimoji="1">
                <a:solidFill>
                  <a:schemeClr val="tx1"/>
                </a:solidFill>
                <a:latin typeface="Times New Roman" panose="02020603050405020304" pitchFamily="18" charset="0"/>
              </a:defRPr>
            </a:lvl1pPr>
            <a:lvl2pPr marL="742950" indent="-285750" eaLnBrk="0" hangingPunct="0">
              <a:defRPr kumimoji="1">
                <a:solidFill>
                  <a:schemeClr val="tx1"/>
                </a:solidFill>
                <a:latin typeface="Times New Roman" panose="02020603050405020304" pitchFamily="18" charset="0"/>
              </a:defRPr>
            </a:lvl2pPr>
            <a:lvl3pPr marL="1143000" indent="-228600" eaLnBrk="0" hangingPunct="0">
              <a:defRPr kumimoji="1">
                <a:solidFill>
                  <a:schemeClr val="tx1"/>
                </a:solidFill>
                <a:latin typeface="Times New Roman" panose="02020603050405020304" pitchFamily="18" charset="0"/>
              </a:defRPr>
            </a:lvl3pPr>
            <a:lvl4pPr marL="1600200" indent="-228600" eaLnBrk="0" hangingPunct="0">
              <a:defRPr kumimoji="1">
                <a:solidFill>
                  <a:schemeClr val="tx1"/>
                </a:solidFill>
                <a:latin typeface="Times New Roman" panose="02020603050405020304" pitchFamily="18" charset="0"/>
              </a:defRPr>
            </a:lvl4pPr>
            <a:lvl5pPr marL="2057400" indent="-228600" eaLnBrk="0" hangingPunct="0">
              <a:defRPr kumimoji="1">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a:solidFill>
                  <a:schemeClr val="tx1"/>
                </a:solidFill>
                <a:latin typeface="Times New Roman" panose="02020603050405020304" pitchFamily="18" charset="0"/>
              </a:defRPr>
            </a:lvl9pPr>
          </a:lstStyle>
          <a:p>
            <a:pPr algn="ctr" eaLnBrk="1" hangingPunct="1"/>
            <a:r>
              <a:rPr kumimoji="0" lang="uk-UA" altLang="ru-RU" b="1" u="sng">
                <a:solidFill>
                  <a:srgbClr val="FF0000"/>
                </a:solidFill>
                <a:latin typeface="Arial" panose="020B0604020202020204" pitchFamily="34" charset="0"/>
              </a:rPr>
              <a:t>Відповідальність</a:t>
            </a:r>
            <a:r>
              <a:rPr kumimoji="0" lang="uk-UA" altLang="ru-RU" b="1">
                <a:solidFill>
                  <a:srgbClr val="FF0000"/>
                </a:solidFill>
                <a:latin typeface="Arial" panose="020B0604020202020204" pitchFamily="34" charset="0"/>
              </a:rPr>
              <a:t>:</a:t>
            </a:r>
          </a:p>
          <a:p>
            <a:pPr algn="ctr" eaLnBrk="1" hangingPunct="1">
              <a:buFontTx/>
              <a:buChar char="-"/>
            </a:pPr>
            <a:r>
              <a:rPr kumimoji="0" lang="uk-UA" altLang="ru-RU">
                <a:latin typeface="Arial" panose="020B0604020202020204" pitchFamily="34" charset="0"/>
              </a:rPr>
              <a:t> </a:t>
            </a:r>
            <a:r>
              <a:rPr kumimoji="0" lang="uk-UA" altLang="ru-RU" b="1">
                <a:latin typeface="Arial" panose="020B0604020202020204" pitchFamily="34" charset="0"/>
              </a:rPr>
              <a:t>Урядовий комітет ?</a:t>
            </a:r>
          </a:p>
          <a:p>
            <a:pPr algn="ctr" eaLnBrk="1" hangingPunct="1">
              <a:buFontTx/>
              <a:buChar char="-"/>
            </a:pPr>
            <a:r>
              <a:rPr kumimoji="0" lang="uk-UA" altLang="ru-RU" b="1">
                <a:latin typeface="Arial" panose="020B0604020202020204" pitchFamily="34" charset="0"/>
              </a:rPr>
              <a:t> Прем</a:t>
            </a:r>
            <a:r>
              <a:rPr kumimoji="0" lang="en-US" altLang="ru-RU" b="1">
                <a:latin typeface="Arial" panose="020B0604020202020204" pitchFamily="34" charset="0"/>
              </a:rPr>
              <a:t>’</a:t>
            </a:r>
            <a:r>
              <a:rPr kumimoji="0" lang="uk-UA" altLang="ru-RU" b="1">
                <a:latin typeface="Arial" panose="020B0604020202020204" pitchFamily="34" charset="0"/>
              </a:rPr>
              <a:t>єр-міністр ?</a:t>
            </a:r>
          </a:p>
          <a:p>
            <a:pPr algn="ctr" eaLnBrk="1" hangingPunct="1">
              <a:buFontTx/>
              <a:buChar char="-"/>
            </a:pPr>
            <a:r>
              <a:rPr kumimoji="0" lang="uk-UA" altLang="ru-RU" b="1">
                <a:latin typeface="Arial" panose="020B0604020202020204" pitchFamily="34" charset="0"/>
              </a:rPr>
              <a:t> Президент ?</a:t>
            </a:r>
            <a:endParaRPr kumimoji="0" lang="ru-RU" altLang="ru-RU" b="1">
              <a:latin typeface="Arial" panose="020B0604020202020204" pitchFamily="34" charset="0"/>
            </a:endParaRPr>
          </a:p>
        </p:txBody>
      </p:sp>
      <p:sp>
        <p:nvSpPr>
          <p:cNvPr id="26635" name="Rectangle 11"/>
          <p:cNvSpPr>
            <a:spLocks noChangeArrowheads="1"/>
          </p:cNvSpPr>
          <p:nvPr/>
        </p:nvSpPr>
        <p:spPr bwMode="auto">
          <a:xfrm>
            <a:off x="3492500" y="2060575"/>
            <a:ext cx="2016125" cy="2447925"/>
          </a:xfrm>
          <a:prstGeom prst="rect">
            <a:avLst/>
          </a:prstGeom>
          <a:solidFill>
            <a:schemeClr val="bg1"/>
          </a:solidFill>
          <a:ln w="25400" cap="rnd" cmpd="dbl" algn="ctr">
            <a:solidFill>
              <a:srgbClr val="FF0000"/>
            </a:solidFill>
            <a:prstDash val="sysDot"/>
            <a:miter lim="800000"/>
            <a:headEnd/>
            <a:tailEnd/>
          </a:ln>
        </p:spPr>
        <p:txBody>
          <a:bodyPr wrap="none" anchor="ctr"/>
          <a:lstStyle>
            <a:lvl1pPr eaLnBrk="0" hangingPunct="0">
              <a:defRPr kumimoji="1">
                <a:solidFill>
                  <a:schemeClr val="tx1"/>
                </a:solidFill>
                <a:latin typeface="Times New Roman" panose="02020603050405020304" pitchFamily="18" charset="0"/>
              </a:defRPr>
            </a:lvl1pPr>
            <a:lvl2pPr marL="742950" indent="-285750" eaLnBrk="0" hangingPunct="0">
              <a:defRPr kumimoji="1">
                <a:solidFill>
                  <a:schemeClr val="tx1"/>
                </a:solidFill>
                <a:latin typeface="Times New Roman" panose="02020603050405020304" pitchFamily="18" charset="0"/>
              </a:defRPr>
            </a:lvl2pPr>
            <a:lvl3pPr marL="1143000" indent="-228600" eaLnBrk="0" hangingPunct="0">
              <a:defRPr kumimoji="1">
                <a:solidFill>
                  <a:schemeClr val="tx1"/>
                </a:solidFill>
                <a:latin typeface="Times New Roman" panose="02020603050405020304" pitchFamily="18" charset="0"/>
              </a:defRPr>
            </a:lvl3pPr>
            <a:lvl4pPr marL="1600200" indent="-228600" eaLnBrk="0" hangingPunct="0">
              <a:defRPr kumimoji="1">
                <a:solidFill>
                  <a:schemeClr val="tx1"/>
                </a:solidFill>
                <a:latin typeface="Times New Roman" panose="02020603050405020304" pitchFamily="18" charset="0"/>
              </a:defRPr>
            </a:lvl4pPr>
            <a:lvl5pPr marL="2057400" indent="-228600" eaLnBrk="0" hangingPunct="0">
              <a:defRPr kumimoji="1">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a:solidFill>
                  <a:schemeClr val="tx1"/>
                </a:solidFill>
                <a:latin typeface="Times New Roman" panose="02020603050405020304" pitchFamily="18" charset="0"/>
              </a:defRPr>
            </a:lvl9pPr>
          </a:lstStyle>
          <a:p>
            <a:pPr algn="ctr" eaLnBrk="1" hangingPunct="1"/>
            <a:r>
              <a:rPr kumimoji="0" lang="uk-UA" altLang="ru-RU" sz="2400" b="1">
                <a:solidFill>
                  <a:srgbClr val="FF0066"/>
                </a:solidFill>
                <a:latin typeface="Arial" panose="020B0604020202020204" pitchFamily="34" charset="0"/>
              </a:rPr>
              <a:t>ОСМС:</a:t>
            </a:r>
          </a:p>
          <a:p>
            <a:pPr algn="ctr" eaLnBrk="1" hangingPunct="1"/>
            <a:r>
              <a:rPr kumimoji="0" lang="uk-UA" altLang="ru-RU" b="1">
                <a:solidFill>
                  <a:srgbClr val="FF0066"/>
                </a:solidFill>
                <a:latin typeface="Arial" panose="020B0604020202020204" pitchFamily="34" charset="0"/>
              </a:rPr>
              <a:t>незацікавле-</a:t>
            </a:r>
          </a:p>
          <a:p>
            <a:pPr algn="ctr" eaLnBrk="1" hangingPunct="1"/>
            <a:r>
              <a:rPr kumimoji="0" lang="uk-UA" altLang="ru-RU" b="1">
                <a:solidFill>
                  <a:srgbClr val="FF0066"/>
                </a:solidFill>
                <a:latin typeface="Arial" panose="020B0604020202020204" pitchFamily="34" charset="0"/>
              </a:rPr>
              <a:t>ність </a:t>
            </a:r>
          </a:p>
          <a:p>
            <a:pPr algn="ctr" eaLnBrk="1" hangingPunct="1"/>
            <a:r>
              <a:rPr kumimoji="0" lang="uk-UA" altLang="ru-RU" b="1">
                <a:solidFill>
                  <a:srgbClr val="FF0066"/>
                </a:solidFill>
                <a:latin typeface="Arial" panose="020B0604020202020204" pitchFamily="34" charset="0"/>
              </a:rPr>
              <a:t>та подекуди</a:t>
            </a:r>
          </a:p>
          <a:p>
            <a:pPr algn="ctr" eaLnBrk="1" hangingPunct="1"/>
            <a:r>
              <a:rPr kumimoji="0" lang="uk-UA" altLang="ru-RU" b="1">
                <a:solidFill>
                  <a:srgbClr val="FF0066"/>
                </a:solidFill>
                <a:latin typeface="Arial" panose="020B0604020202020204" pitchFamily="34" charset="0"/>
              </a:rPr>
              <a:t>інституційна </a:t>
            </a:r>
          </a:p>
          <a:p>
            <a:pPr algn="ctr" eaLnBrk="1" hangingPunct="1"/>
            <a:r>
              <a:rPr kumimoji="0" lang="uk-UA" altLang="ru-RU" b="1">
                <a:solidFill>
                  <a:srgbClr val="FF0066"/>
                </a:solidFill>
                <a:latin typeface="Arial" panose="020B0604020202020204" pitchFamily="34" charset="0"/>
              </a:rPr>
              <a:t>неспроможність </a:t>
            </a:r>
          </a:p>
          <a:p>
            <a:pPr algn="ctr" eaLnBrk="1" hangingPunct="1"/>
            <a:r>
              <a:rPr kumimoji="0" lang="uk-UA" altLang="ru-RU" b="1">
                <a:solidFill>
                  <a:srgbClr val="FF0066"/>
                </a:solidFill>
                <a:latin typeface="Arial" panose="020B0604020202020204" pitchFamily="34" charset="0"/>
              </a:rPr>
              <a:t>виконавчих </a:t>
            </a:r>
          </a:p>
          <a:p>
            <a:pPr algn="ctr" eaLnBrk="1" hangingPunct="1"/>
            <a:r>
              <a:rPr kumimoji="0" lang="uk-UA" altLang="ru-RU" b="1">
                <a:solidFill>
                  <a:srgbClr val="FF0066"/>
                </a:solidFill>
                <a:latin typeface="Arial" panose="020B0604020202020204" pitchFamily="34" charset="0"/>
              </a:rPr>
              <a:t>структур</a:t>
            </a:r>
            <a:endParaRPr kumimoji="0" lang="ru-RU" altLang="ru-RU" b="1">
              <a:solidFill>
                <a:srgbClr val="FF0066"/>
              </a:solidFill>
              <a:latin typeface="Arial" panose="020B0604020202020204" pitchFamily="34" charset="0"/>
            </a:endParaRPr>
          </a:p>
        </p:txBody>
      </p:sp>
      <p:sp>
        <p:nvSpPr>
          <p:cNvPr id="26636" name="Rectangle 12"/>
          <p:cNvSpPr>
            <a:spLocks noChangeArrowheads="1"/>
          </p:cNvSpPr>
          <p:nvPr/>
        </p:nvSpPr>
        <p:spPr bwMode="auto">
          <a:xfrm>
            <a:off x="250825" y="981075"/>
            <a:ext cx="8497888" cy="935038"/>
          </a:xfrm>
          <a:prstGeom prst="rect">
            <a:avLst/>
          </a:prstGeom>
          <a:solidFill>
            <a:schemeClr val="bg1"/>
          </a:solidFill>
          <a:ln w="38100" algn="ctr">
            <a:solidFill>
              <a:srgbClr val="FF0000"/>
            </a:solidFill>
            <a:miter lim="800000"/>
            <a:headEnd/>
            <a:tailEnd/>
          </a:ln>
        </p:spPr>
        <p:txBody>
          <a:bodyPr wrap="none" anchor="ctr"/>
          <a:lstStyle>
            <a:lvl1pPr eaLnBrk="0" hangingPunct="0">
              <a:defRPr kumimoji="1">
                <a:solidFill>
                  <a:schemeClr val="tx1"/>
                </a:solidFill>
                <a:latin typeface="Times New Roman" panose="02020603050405020304" pitchFamily="18" charset="0"/>
              </a:defRPr>
            </a:lvl1pPr>
            <a:lvl2pPr marL="742950" indent="-285750" eaLnBrk="0" hangingPunct="0">
              <a:defRPr kumimoji="1">
                <a:solidFill>
                  <a:schemeClr val="tx1"/>
                </a:solidFill>
                <a:latin typeface="Times New Roman" panose="02020603050405020304" pitchFamily="18" charset="0"/>
              </a:defRPr>
            </a:lvl2pPr>
            <a:lvl3pPr marL="1143000" indent="-228600" eaLnBrk="0" hangingPunct="0">
              <a:defRPr kumimoji="1">
                <a:solidFill>
                  <a:schemeClr val="tx1"/>
                </a:solidFill>
                <a:latin typeface="Times New Roman" panose="02020603050405020304" pitchFamily="18" charset="0"/>
              </a:defRPr>
            </a:lvl3pPr>
            <a:lvl4pPr marL="1600200" indent="-228600" eaLnBrk="0" hangingPunct="0">
              <a:defRPr kumimoji="1">
                <a:solidFill>
                  <a:schemeClr val="tx1"/>
                </a:solidFill>
                <a:latin typeface="Times New Roman" panose="02020603050405020304" pitchFamily="18" charset="0"/>
              </a:defRPr>
            </a:lvl4pPr>
            <a:lvl5pPr marL="2057400" indent="-228600" eaLnBrk="0" hangingPunct="0">
              <a:defRPr kumimoji="1">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a:solidFill>
                  <a:schemeClr val="tx1"/>
                </a:solidFill>
                <a:latin typeface="Times New Roman" panose="02020603050405020304" pitchFamily="18" charset="0"/>
              </a:defRPr>
            </a:lvl9pPr>
          </a:lstStyle>
          <a:p>
            <a:pPr algn="ctr" eaLnBrk="1" hangingPunct="1"/>
            <a:r>
              <a:rPr kumimoji="0" lang="uk-UA" altLang="ru-RU" sz="2000" b="1">
                <a:solidFill>
                  <a:srgbClr val="FF0000"/>
                </a:solidFill>
                <a:latin typeface="Arial" panose="020B0604020202020204" pitchFamily="34" charset="0"/>
              </a:rPr>
              <a:t>Постійне навчання, інформування та переконання </a:t>
            </a:r>
          </a:p>
          <a:p>
            <a:pPr algn="ctr" eaLnBrk="1" hangingPunct="1"/>
            <a:r>
              <a:rPr kumimoji="0" lang="uk-UA" altLang="ru-RU" sz="2000" b="1">
                <a:solidFill>
                  <a:srgbClr val="FF0000"/>
                </a:solidFill>
                <a:latin typeface="Arial" panose="020B0604020202020204" pitchFamily="34" charset="0"/>
              </a:rPr>
              <a:t>основних задіяних структур виконавчої влади, відповідальність</a:t>
            </a:r>
            <a:endParaRPr kumimoji="0" lang="ru-RU" altLang="ru-RU" sz="2000" b="1">
              <a:solidFill>
                <a:srgbClr val="FF0000"/>
              </a:solidFill>
              <a:latin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6635"/>
                                        </p:tgtEl>
                                        <p:attrNameLst>
                                          <p:attrName>style.visibility</p:attrName>
                                        </p:attrNameLst>
                                      </p:cBhvr>
                                      <p:to>
                                        <p:strVal val="visible"/>
                                      </p:to>
                                    </p:set>
                                    <p:animEffect transition="in" filter="box(in)">
                                      <p:cBhvr>
                                        <p:cTn id="7" dur="500"/>
                                        <p:tgtEl>
                                          <p:spTgt spid="26635"/>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26636"/>
                                        </p:tgtEl>
                                        <p:attrNameLst>
                                          <p:attrName>style.visibility</p:attrName>
                                        </p:attrNameLst>
                                      </p:cBhvr>
                                      <p:to>
                                        <p:strVal val="visible"/>
                                      </p:to>
                                    </p:set>
                                    <p:anim calcmode="lin" valueType="num">
                                      <p:cBhvr additive="base">
                                        <p:cTn id="12" dur="500" fill="hold"/>
                                        <p:tgtEl>
                                          <p:spTgt spid="26636"/>
                                        </p:tgtEl>
                                        <p:attrNameLst>
                                          <p:attrName>ppt_x</p:attrName>
                                        </p:attrNameLst>
                                      </p:cBhvr>
                                      <p:tavLst>
                                        <p:tav tm="0">
                                          <p:val>
                                            <p:strVal val="#ppt_x"/>
                                          </p:val>
                                        </p:tav>
                                        <p:tav tm="100000">
                                          <p:val>
                                            <p:strVal val="#ppt_x"/>
                                          </p:val>
                                        </p:tav>
                                      </p:tavLst>
                                    </p:anim>
                                    <p:anim calcmode="lin" valueType="num">
                                      <p:cBhvr additive="base">
                                        <p:cTn id="13" dur="500" fill="hold"/>
                                        <p:tgtEl>
                                          <p:spTgt spid="2663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635" grpId="0" animBg="1"/>
      <p:bldP spid="26636"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4"/>
          <p:cNvSpPr>
            <a:spLocks noGrp="1" noChangeArrowheads="1"/>
          </p:cNvSpPr>
          <p:nvPr>
            <p:ph type="title"/>
          </p:nvPr>
        </p:nvSpPr>
        <p:spPr>
          <a:xfrm>
            <a:off x="250825" y="188913"/>
            <a:ext cx="8748713" cy="630237"/>
          </a:xfrm>
        </p:spPr>
        <p:txBody>
          <a:bodyPr/>
          <a:lstStyle/>
          <a:p>
            <a:pPr algn="ctr" eaLnBrk="1" hangingPunct="1"/>
            <a:r>
              <a:rPr lang="uk-UA" altLang="ru-RU" sz="4200" b="0" smtClean="0"/>
              <a:t>Ефективна публічна політика</a:t>
            </a:r>
            <a:endParaRPr lang="ru-RU" altLang="ru-RU" sz="4200" b="0" smtClean="0"/>
          </a:p>
        </p:txBody>
      </p:sp>
      <p:sp>
        <p:nvSpPr>
          <p:cNvPr id="17411" name="Rectangle 7"/>
          <p:cNvSpPr>
            <a:spLocks noChangeArrowheads="1"/>
          </p:cNvSpPr>
          <p:nvPr/>
        </p:nvSpPr>
        <p:spPr bwMode="auto">
          <a:xfrm>
            <a:off x="539750" y="4724400"/>
            <a:ext cx="2881313" cy="865188"/>
          </a:xfrm>
          <a:prstGeom prst="rect">
            <a:avLst/>
          </a:prstGeom>
          <a:solidFill>
            <a:schemeClr val="bg1"/>
          </a:solidFill>
          <a:ln w="9525" algn="ctr">
            <a:solidFill>
              <a:schemeClr val="tx1"/>
            </a:solidFill>
            <a:miter lim="800000"/>
            <a:headEnd/>
            <a:tailEnd/>
          </a:ln>
        </p:spPr>
        <p:txBody>
          <a:bodyPr wrap="none" anchor="ctr"/>
          <a:lstStyle>
            <a:lvl1pPr eaLnBrk="0" hangingPunct="0">
              <a:defRPr kumimoji="1">
                <a:solidFill>
                  <a:schemeClr val="tx1"/>
                </a:solidFill>
                <a:latin typeface="Times New Roman" panose="02020603050405020304" pitchFamily="18" charset="0"/>
              </a:defRPr>
            </a:lvl1pPr>
            <a:lvl2pPr marL="742950" indent="-285750" eaLnBrk="0" hangingPunct="0">
              <a:defRPr kumimoji="1">
                <a:solidFill>
                  <a:schemeClr val="tx1"/>
                </a:solidFill>
                <a:latin typeface="Times New Roman" panose="02020603050405020304" pitchFamily="18" charset="0"/>
              </a:defRPr>
            </a:lvl2pPr>
            <a:lvl3pPr marL="1143000" indent="-228600" eaLnBrk="0" hangingPunct="0">
              <a:defRPr kumimoji="1">
                <a:solidFill>
                  <a:schemeClr val="tx1"/>
                </a:solidFill>
                <a:latin typeface="Times New Roman" panose="02020603050405020304" pitchFamily="18" charset="0"/>
              </a:defRPr>
            </a:lvl3pPr>
            <a:lvl4pPr marL="1600200" indent="-228600" eaLnBrk="0" hangingPunct="0">
              <a:defRPr kumimoji="1">
                <a:solidFill>
                  <a:schemeClr val="tx1"/>
                </a:solidFill>
                <a:latin typeface="Times New Roman" panose="02020603050405020304" pitchFamily="18" charset="0"/>
              </a:defRPr>
            </a:lvl4pPr>
            <a:lvl5pPr marL="2057400" indent="-228600" eaLnBrk="0" hangingPunct="0">
              <a:defRPr kumimoji="1">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a:solidFill>
                  <a:schemeClr val="tx1"/>
                </a:solidFill>
                <a:latin typeface="Times New Roman" panose="02020603050405020304" pitchFamily="18" charset="0"/>
              </a:defRPr>
            </a:lvl9pPr>
          </a:lstStyle>
          <a:p>
            <a:pPr algn="ctr" eaLnBrk="1" hangingPunct="1"/>
            <a:r>
              <a:rPr kumimoji="0" lang="uk-UA" altLang="ru-RU" b="1">
                <a:latin typeface="Arial" panose="020B0604020202020204" pitchFamily="34" charset="0"/>
              </a:rPr>
              <a:t>ПОРЯДОК</a:t>
            </a:r>
          </a:p>
          <a:p>
            <a:pPr algn="ctr" eaLnBrk="1" hangingPunct="1"/>
            <a:r>
              <a:rPr kumimoji="0" lang="uk-UA" altLang="ru-RU" b="1">
                <a:latin typeface="Arial" panose="020B0604020202020204" pitchFamily="34" charset="0"/>
              </a:rPr>
              <a:t> (система узгодженості)</a:t>
            </a:r>
            <a:endParaRPr kumimoji="0" lang="ru-RU" altLang="ru-RU" b="1">
              <a:latin typeface="Arial" panose="020B0604020202020204" pitchFamily="34" charset="0"/>
            </a:endParaRPr>
          </a:p>
        </p:txBody>
      </p:sp>
      <p:sp>
        <p:nvSpPr>
          <p:cNvPr id="17412" name="Rectangle 8"/>
          <p:cNvSpPr>
            <a:spLocks noChangeArrowheads="1"/>
          </p:cNvSpPr>
          <p:nvPr/>
        </p:nvSpPr>
        <p:spPr bwMode="auto">
          <a:xfrm>
            <a:off x="539750" y="3429000"/>
            <a:ext cx="2881313" cy="865188"/>
          </a:xfrm>
          <a:prstGeom prst="rect">
            <a:avLst/>
          </a:prstGeom>
          <a:solidFill>
            <a:schemeClr val="bg1"/>
          </a:solidFill>
          <a:ln w="9525" algn="ctr">
            <a:solidFill>
              <a:schemeClr val="tx1"/>
            </a:solidFill>
            <a:miter lim="800000"/>
            <a:headEnd/>
            <a:tailEnd/>
          </a:ln>
        </p:spPr>
        <p:txBody>
          <a:bodyPr wrap="none" anchor="ctr"/>
          <a:lstStyle>
            <a:lvl1pPr eaLnBrk="0" hangingPunct="0">
              <a:defRPr kumimoji="1">
                <a:solidFill>
                  <a:schemeClr val="tx1"/>
                </a:solidFill>
                <a:latin typeface="Times New Roman" panose="02020603050405020304" pitchFamily="18" charset="0"/>
              </a:defRPr>
            </a:lvl1pPr>
            <a:lvl2pPr marL="742950" indent="-285750" eaLnBrk="0" hangingPunct="0">
              <a:defRPr kumimoji="1">
                <a:solidFill>
                  <a:schemeClr val="tx1"/>
                </a:solidFill>
                <a:latin typeface="Times New Roman" panose="02020603050405020304" pitchFamily="18" charset="0"/>
              </a:defRPr>
            </a:lvl2pPr>
            <a:lvl3pPr marL="1143000" indent="-228600" eaLnBrk="0" hangingPunct="0">
              <a:defRPr kumimoji="1">
                <a:solidFill>
                  <a:schemeClr val="tx1"/>
                </a:solidFill>
                <a:latin typeface="Times New Roman" panose="02020603050405020304" pitchFamily="18" charset="0"/>
              </a:defRPr>
            </a:lvl3pPr>
            <a:lvl4pPr marL="1600200" indent="-228600" eaLnBrk="0" hangingPunct="0">
              <a:defRPr kumimoji="1">
                <a:solidFill>
                  <a:schemeClr val="tx1"/>
                </a:solidFill>
                <a:latin typeface="Times New Roman" panose="02020603050405020304" pitchFamily="18" charset="0"/>
              </a:defRPr>
            </a:lvl4pPr>
            <a:lvl5pPr marL="2057400" indent="-228600" eaLnBrk="0" hangingPunct="0">
              <a:defRPr kumimoji="1">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a:solidFill>
                  <a:schemeClr val="tx1"/>
                </a:solidFill>
                <a:latin typeface="Times New Roman" panose="02020603050405020304" pitchFamily="18" charset="0"/>
              </a:defRPr>
            </a:lvl9pPr>
          </a:lstStyle>
          <a:p>
            <a:pPr algn="ctr" eaLnBrk="1" hangingPunct="1"/>
            <a:r>
              <a:rPr kumimoji="0" lang="uk-UA" altLang="ru-RU" b="1">
                <a:latin typeface="Arial" panose="020B0604020202020204" pitchFamily="34" charset="0"/>
              </a:rPr>
              <a:t>ЕКСПЕРТНЕ ЗНАННЯ</a:t>
            </a:r>
            <a:endParaRPr kumimoji="0" lang="ru-RU" altLang="ru-RU" b="1">
              <a:latin typeface="Arial" panose="020B0604020202020204" pitchFamily="34" charset="0"/>
            </a:endParaRPr>
          </a:p>
        </p:txBody>
      </p:sp>
      <p:sp>
        <p:nvSpPr>
          <p:cNvPr id="17413" name="Rectangle 9"/>
          <p:cNvSpPr>
            <a:spLocks noChangeArrowheads="1"/>
          </p:cNvSpPr>
          <p:nvPr/>
        </p:nvSpPr>
        <p:spPr bwMode="auto">
          <a:xfrm>
            <a:off x="539750" y="2133600"/>
            <a:ext cx="2881313" cy="865188"/>
          </a:xfrm>
          <a:prstGeom prst="rect">
            <a:avLst/>
          </a:prstGeom>
          <a:solidFill>
            <a:schemeClr val="bg1"/>
          </a:solidFill>
          <a:ln w="9525" algn="ctr">
            <a:solidFill>
              <a:schemeClr val="tx1"/>
            </a:solidFill>
            <a:miter lim="800000"/>
            <a:headEnd/>
            <a:tailEnd/>
          </a:ln>
        </p:spPr>
        <p:txBody>
          <a:bodyPr wrap="none" anchor="ctr"/>
          <a:lstStyle>
            <a:lvl1pPr eaLnBrk="0" hangingPunct="0">
              <a:defRPr kumimoji="1">
                <a:solidFill>
                  <a:schemeClr val="tx1"/>
                </a:solidFill>
                <a:latin typeface="Times New Roman" panose="02020603050405020304" pitchFamily="18" charset="0"/>
              </a:defRPr>
            </a:lvl1pPr>
            <a:lvl2pPr marL="742950" indent="-285750" eaLnBrk="0" hangingPunct="0">
              <a:defRPr kumimoji="1">
                <a:solidFill>
                  <a:schemeClr val="tx1"/>
                </a:solidFill>
                <a:latin typeface="Times New Roman" panose="02020603050405020304" pitchFamily="18" charset="0"/>
              </a:defRPr>
            </a:lvl2pPr>
            <a:lvl3pPr marL="1143000" indent="-228600" eaLnBrk="0" hangingPunct="0">
              <a:defRPr kumimoji="1">
                <a:solidFill>
                  <a:schemeClr val="tx1"/>
                </a:solidFill>
                <a:latin typeface="Times New Roman" panose="02020603050405020304" pitchFamily="18" charset="0"/>
              </a:defRPr>
            </a:lvl3pPr>
            <a:lvl4pPr marL="1600200" indent="-228600" eaLnBrk="0" hangingPunct="0">
              <a:defRPr kumimoji="1">
                <a:solidFill>
                  <a:schemeClr val="tx1"/>
                </a:solidFill>
                <a:latin typeface="Times New Roman" panose="02020603050405020304" pitchFamily="18" charset="0"/>
              </a:defRPr>
            </a:lvl4pPr>
            <a:lvl5pPr marL="2057400" indent="-228600" eaLnBrk="0" hangingPunct="0">
              <a:defRPr kumimoji="1">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a:solidFill>
                  <a:schemeClr val="tx1"/>
                </a:solidFill>
                <a:latin typeface="Times New Roman" panose="02020603050405020304" pitchFamily="18" charset="0"/>
              </a:defRPr>
            </a:lvl9pPr>
          </a:lstStyle>
          <a:p>
            <a:pPr algn="ctr" eaLnBrk="1" hangingPunct="1"/>
            <a:r>
              <a:rPr kumimoji="0" lang="uk-UA" altLang="ru-RU" b="1">
                <a:latin typeface="Arial" panose="020B0604020202020204" pitchFamily="34" charset="0"/>
              </a:rPr>
              <a:t>ПОВНОВАЖЕННЯ</a:t>
            </a:r>
            <a:endParaRPr kumimoji="0" lang="ru-RU" altLang="ru-RU" b="1">
              <a:latin typeface="Arial" panose="020B0604020202020204" pitchFamily="34" charset="0"/>
            </a:endParaRPr>
          </a:p>
        </p:txBody>
      </p:sp>
      <p:sp>
        <p:nvSpPr>
          <p:cNvPr id="17414" name="Rectangle 11"/>
          <p:cNvSpPr>
            <a:spLocks noChangeArrowheads="1"/>
          </p:cNvSpPr>
          <p:nvPr/>
        </p:nvSpPr>
        <p:spPr bwMode="auto">
          <a:xfrm>
            <a:off x="5003800" y="2133600"/>
            <a:ext cx="3455988" cy="865188"/>
          </a:xfrm>
          <a:prstGeom prst="rect">
            <a:avLst/>
          </a:prstGeom>
          <a:solidFill>
            <a:schemeClr val="bg1"/>
          </a:solidFill>
          <a:ln w="9525" algn="ctr">
            <a:solidFill>
              <a:schemeClr val="tx1"/>
            </a:solidFill>
            <a:miter lim="800000"/>
            <a:headEnd/>
            <a:tailEnd/>
          </a:ln>
        </p:spPr>
        <p:txBody>
          <a:bodyPr wrap="none" anchor="ctr"/>
          <a:lstStyle>
            <a:lvl1pPr eaLnBrk="0" hangingPunct="0">
              <a:defRPr kumimoji="1">
                <a:solidFill>
                  <a:schemeClr val="tx1"/>
                </a:solidFill>
                <a:latin typeface="Times New Roman" panose="02020603050405020304" pitchFamily="18" charset="0"/>
              </a:defRPr>
            </a:lvl1pPr>
            <a:lvl2pPr marL="742950" indent="-285750" eaLnBrk="0" hangingPunct="0">
              <a:defRPr kumimoji="1">
                <a:solidFill>
                  <a:schemeClr val="tx1"/>
                </a:solidFill>
                <a:latin typeface="Times New Roman" panose="02020603050405020304" pitchFamily="18" charset="0"/>
              </a:defRPr>
            </a:lvl2pPr>
            <a:lvl3pPr marL="1143000" indent="-228600" eaLnBrk="0" hangingPunct="0">
              <a:defRPr kumimoji="1">
                <a:solidFill>
                  <a:schemeClr val="tx1"/>
                </a:solidFill>
                <a:latin typeface="Times New Roman" panose="02020603050405020304" pitchFamily="18" charset="0"/>
              </a:defRPr>
            </a:lvl3pPr>
            <a:lvl4pPr marL="1600200" indent="-228600" eaLnBrk="0" hangingPunct="0">
              <a:defRPr kumimoji="1">
                <a:solidFill>
                  <a:schemeClr val="tx1"/>
                </a:solidFill>
                <a:latin typeface="Times New Roman" panose="02020603050405020304" pitchFamily="18" charset="0"/>
              </a:defRPr>
            </a:lvl4pPr>
            <a:lvl5pPr marL="2057400" indent="-228600" eaLnBrk="0" hangingPunct="0">
              <a:defRPr kumimoji="1">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a:solidFill>
                  <a:schemeClr val="tx1"/>
                </a:solidFill>
                <a:latin typeface="Times New Roman" panose="02020603050405020304" pitchFamily="18" charset="0"/>
              </a:defRPr>
            </a:lvl9pPr>
          </a:lstStyle>
          <a:p>
            <a:pPr algn="ctr" eaLnBrk="1" hangingPunct="1"/>
            <a:r>
              <a:rPr kumimoji="0" lang="uk-UA" altLang="ru-RU" b="1">
                <a:latin typeface="Arial" panose="020B0604020202020204" pitchFamily="34" charset="0"/>
              </a:rPr>
              <a:t>ІЄРАРХІЯ (офіційний</a:t>
            </a:r>
          </a:p>
          <a:p>
            <a:pPr algn="ctr" eaLnBrk="1" hangingPunct="1"/>
            <a:r>
              <a:rPr kumimoji="0" lang="uk-UA" altLang="ru-RU" b="1">
                <a:latin typeface="Arial" panose="020B0604020202020204" pitchFamily="34" charset="0"/>
              </a:rPr>
              <a:t> порядок затвердження)</a:t>
            </a:r>
            <a:endParaRPr kumimoji="0" lang="ru-RU" altLang="ru-RU" b="1">
              <a:latin typeface="Arial" panose="020B0604020202020204" pitchFamily="34" charset="0"/>
            </a:endParaRPr>
          </a:p>
        </p:txBody>
      </p:sp>
      <p:sp>
        <p:nvSpPr>
          <p:cNvPr id="17415" name="Rectangle 12"/>
          <p:cNvSpPr>
            <a:spLocks noChangeArrowheads="1"/>
          </p:cNvSpPr>
          <p:nvPr/>
        </p:nvSpPr>
        <p:spPr bwMode="auto">
          <a:xfrm>
            <a:off x="5003800" y="3429000"/>
            <a:ext cx="3455988" cy="865188"/>
          </a:xfrm>
          <a:prstGeom prst="rect">
            <a:avLst/>
          </a:prstGeom>
          <a:solidFill>
            <a:schemeClr val="bg1"/>
          </a:solidFill>
          <a:ln w="9525" algn="ctr">
            <a:solidFill>
              <a:schemeClr val="tx1"/>
            </a:solidFill>
            <a:miter lim="800000"/>
            <a:headEnd/>
            <a:tailEnd/>
          </a:ln>
        </p:spPr>
        <p:txBody>
          <a:bodyPr wrap="none" anchor="ctr"/>
          <a:lstStyle>
            <a:lvl1pPr eaLnBrk="0" hangingPunct="0">
              <a:defRPr kumimoji="1">
                <a:solidFill>
                  <a:schemeClr val="tx1"/>
                </a:solidFill>
                <a:latin typeface="Times New Roman" panose="02020603050405020304" pitchFamily="18" charset="0"/>
              </a:defRPr>
            </a:lvl1pPr>
            <a:lvl2pPr marL="742950" indent="-285750" eaLnBrk="0" hangingPunct="0">
              <a:defRPr kumimoji="1">
                <a:solidFill>
                  <a:schemeClr val="tx1"/>
                </a:solidFill>
                <a:latin typeface="Times New Roman" panose="02020603050405020304" pitchFamily="18" charset="0"/>
              </a:defRPr>
            </a:lvl2pPr>
            <a:lvl3pPr marL="1143000" indent="-228600" eaLnBrk="0" hangingPunct="0">
              <a:defRPr kumimoji="1">
                <a:solidFill>
                  <a:schemeClr val="tx1"/>
                </a:solidFill>
                <a:latin typeface="Times New Roman" panose="02020603050405020304" pitchFamily="18" charset="0"/>
              </a:defRPr>
            </a:lvl3pPr>
            <a:lvl4pPr marL="1600200" indent="-228600" eaLnBrk="0" hangingPunct="0">
              <a:defRPr kumimoji="1">
                <a:solidFill>
                  <a:schemeClr val="tx1"/>
                </a:solidFill>
                <a:latin typeface="Times New Roman" panose="02020603050405020304" pitchFamily="18" charset="0"/>
              </a:defRPr>
            </a:lvl4pPr>
            <a:lvl5pPr marL="2057400" indent="-228600" eaLnBrk="0" hangingPunct="0">
              <a:defRPr kumimoji="1">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a:solidFill>
                  <a:schemeClr val="tx1"/>
                </a:solidFill>
                <a:latin typeface="Times New Roman" panose="02020603050405020304" pitchFamily="18" charset="0"/>
              </a:defRPr>
            </a:lvl9pPr>
          </a:lstStyle>
          <a:p>
            <a:pPr algn="ctr" eaLnBrk="1" hangingPunct="1"/>
            <a:r>
              <a:rPr kumimoji="0" lang="uk-UA" altLang="ru-RU" b="1">
                <a:latin typeface="Arial" panose="020B0604020202020204" pitchFamily="34" charset="0"/>
              </a:rPr>
              <a:t>ІНСТРУМЕНТАЛЬНІСТЬ </a:t>
            </a:r>
          </a:p>
          <a:p>
            <a:pPr algn="ctr" eaLnBrk="1" hangingPunct="1"/>
            <a:r>
              <a:rPr kumimoji="0" lang="uk-UA" altLang="ru-RU" b="1">
                <a:latin typeface="Arial" panose="020B0604020202020204" pitchFamily="34" charset="0"/>
              </a:rPr>
              <a:t>(досягнення конкретних </a:t>
            </a:r>
          </a:p>
          <a:p>
            <a:pPr algn="ctr" eaLnBrk="1" hangingPunct="1"/>
            <a:r>
              <a:rPr kumimoji="0" lang="uk-UA" altLang="ru-RU" b="1">
                <a:latin typeface="Arial" panose="020B0604020202020204" pitchFamily="34" charset="0"/>
              </a:rPr>
              <a:t>цілей)</a:t>
            </a:r>
            <a:endParaRPr kumimoji="0" lang="ru-RU" altLang="ru-RU" b="1">
              <a:latin typeface="Arial" panose="020B0604020202020204" pitchFamily="34" charset="0"/>
            </a:endParaRPr>
          </a:p>
        </p:txBody>
      </p:sp>
      <p:sp>
        <p:nvSpPr>
          <p:cNvPr id="17416" name="Rectangle 13"/>
          <p:cNvSpPr>
            <a:spLocks noChangeArrowheads="1"/>
          </p:cNvSpPr>
          <p:nvPr/>
        </p:nvSpPr>
        <p:spPr bwMode="auto">
          <a:xfrm>
            <a:off x="5003800" y="4724400"/>
            <a:ext cx="3455988" cy="865188"/>
          </a:xfrm>
          <a:prstGeom prst="rect">
            <a:avLst/>
          </a:prstGeom>
          <a:solidFill>
            <a:schemeClr val="bg1"/>
          </a:solidFill>
          <a:ln w="9525" algn="ctr">
            <a:solidFill>
              <a:schemeClr val="tx1"/>
            </a:solidFill>
            <a:miter lim="800000"/>
            <a:headEnd/>
            <a:tailEnd/>
          </a:ln>
        </p:spPr>
        <p:txBody>
          <a:bodyPr wrap="none" anchor="ctr"/>
          <a:lstStyle>
            <a:lvl1pPr eaLnBrk="0" hangingPunct="0">
              <a:defRPr kumimoji="1">
                <a:solidFill>
                  <a:schemeClr val="tx1"/>
                </a:solidFill>
                <a:latin typeface="Times New Roman" panose="02020603050405020304" pitchFamily="18" charset="0"/>
              </a:defRPr>
            </a:lvl1pPr>
            <a:lvl2pPr marL="742950" indent="-285750" eaLnBrk="0" hangingPunct="0">
              <a:defRPr kumimoji="1">
                <a:solidFill>
                  <a:schemeClr val="tx1"/>
                </a:solidFill>
                <a:latin typeface="Times New Roman" panose="02020603050405020304" pitchFamily="18" charset="0"/>
              </a:defRPr>
            </a:lvl2pPr>
            <a:lvl3pPr marL="1143000" indent="-228600" eaLnBrk="0" hangingPunct="0">
              <a:defRPr kumimoji="1">
                <a:solidFill>
                  <a:schemeClr val="tx1"/>
                </a:solidFill>
                <a:latin typeface="Times New Roman" panose="02020603050405020304" pitchFamily="18" charset="0"/>
              </a:defRPr>
            </a:lvl3pPr>
            <a:lvl4pPr marL="1600200" indent="-228600" eaLnBrk="0" hangingPunct="0">
              <a:defRPr kumimoji="1">
                <a:solidFill>
                  <a:schemeClr val="tx1"/>
                </a:solidFill>
                <a:latin typeface="Times New Roman" panose="02020603050405020304" pitchFamily="18" charset="0"/>
              </a:defRPr>
            </a:lvl4pPr>
            <a:lvl5pPr marL="2057400" indent="-228600" eaLnBrk="0" hangingPunct="0">
              <a:defRPr kumimoji="1">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a:solidFill>
                  <a:schemeClr val="tx1"/>
                </a:solidFill>
                <a:latin typeface="Times New Roman" panose="02020603050405020304" pitchFamily="18" charset="0"/>
              </a:defRPr>
            </a:lvl9pPr>
          </a:lstStyle>
          <a:p>
            <a:pPr algn="ctr" eaLnBrk="1" hangingPunct="1"/>
            <a:r>
              <a:rPr kumimoji="0" lang="uk-UA" altLang="ru-RU" b="1">
                <a:latin typeface="Arial" panose="020B0604020202020204" pitchFamily="34" charset="0"/>
              </a:rPr>
              <a:t>КОГЕРЕНТНІСТЬ (всі дії </a:t>
            </a:r>
          </a:p>
          <a:p>
            <a:pPr algn="ctr" eaLnBrk="1" hangingPunct="1"/>
            <a:r>
              <a:rPr kumimoji="0" lang="uk-UA" altLang="ru-RU" b="1">
                <a:latin typeface="Arial" panose="020B0604020202020204" pitchFamily="34" charset="0"/>
              </a:rPr>
              <a:t>узгоджуються  між собою)</a:t>
            </a:r>
            <a:endParaRPr kumimoji="0" lang="ru-RU" altLang="ru-RU" b="1">
              <a:latin typeface="Arial" panose="020B0604020202020204" pitchFamily="34" charset="0"/>
            </a:endParaRPr>
          </a:p>
        </p:txBody>
      </p:sp>
      <p:sp>
        <p:nvSpPr>
          <p:cNvPr id="17417" name="Rectangle 14"/>
          <p:cNvSpPr>
            <a:spLocks noChangeArrowheads="1"/>
          </p:cNvSpPr>
          <p:nvPr/>
        </p:nvSpPr>
        <p:spPr bwMode="auto">
          <a:xfrm>
            <a:off x="611188" y="1052513"/>
            <a:ext cx="7777162" cy="647700"/>
          </a:xfrm>
          <a:prstGeom prst="rect">
            <a:avLst/>
          </a:prstGeom>
          <a:solidFill>
            <a:schemeClr val="bg1"/>
          </a:solidFill>
          <a:ln w="9525" algn="ctr">
            <a:solidFill>
              <a:schemeClr val="tx1"/>
            </a:solidFill>
            <a:miter lim="800000"/>
            <a:headEnd/>
            <a:tailEnd/>
          </a:ln>
        </p:spPr>
        <p:txBody>
          <a:bodyPr wrap="none" anchor="ctr"/>
          <a:lstStyle>
            <a:lvl1pPr eaLnBrk="0" hangingPunct="0">
              <a:defRPr kumimoji="1">
                <a:solidFill>
                  <a:schemeClr val="tx1"/>
                </a:solidFill>
                <a:latin typeface="Times New Roman" panose="02020603050405020304" pitchFamily="18" charset="0"/>
              </a:defRPr>
            </a:lvl1pPr>
            <a:lvl2pPr marL="742950" indent="-285750" eaLnBrk="0" hangingPunct="0">
              <a:defRPr kumimoji="1">
                <a:solidFill>
                  <a:schemeClr val="tx1"/>
                </a:solidFill>
                <a:latin typeface="Times New Roman" panose="02020603050405020304" pitchFamily="18" charset="0"/>
              </a:defRPr>
            </a:lvl2pPr>
            <a:lvl3pPr marL="1143000" indent="-228600" eaLnBrk="0" hangingPunct="0">
              <a:defRPr kumimoji="1">
                <a:solidFill>
                  <a:schemeClr val="tx1"/>
                </a:solidFill>
                <a:latin typeface="Times New Roman" panose="02020603050405020304" pitchFamily="18" charset="0"/>
              </a:defRPr>
            </a:lvl3pPr>
            <a:lvl4pPr marL="1600200" indent="-228600" eaLnBrk="0" hangingPunct="0">
              <a:defRPr kumimoji="1">
                <a:solidFill>
                  <a:schemeClr val="tx1"/>
                </a:solidFill>
                <a:latin typeface="Times New Roman" panose="02020603050405020304" pitchFamily="18" charset="0"/>
              </a:defRPr>
            </a:lvl4pPr>
            <a:lvl5pPr marL="2057400" indent="-228600" eaLnBrk="0" hangingPunct="0">
              <a:defRPr kumimoji="1">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a:solidFill>
                  <a:schemeClr val="tx1"/>
                </a:solidFill>
                <a:latin typeface="Times New Roman" panose="02020603050405020304" pitchFamily="18" charset="0"/>
              </a:defRPr>
            </a:lvl9pPr>
          </a:lstStyle>
          <a:p>
            <a:pPr algn="ctr" eaLnBrk="1" hangingPunct="1"/>
            <a:r>
              <a:rPr kumimoji="0" lang="uk-UA" altLang="ru-RU" b="1">
                <a:latin typeface="Arial" panose="020B0604020202020204" pitchFamily="34" charset="0"/>
              </a:rPr>
              <a:t>БАЖАННЯ (ДЕКЛАРАЦІЯ НАМІРІВ)  </a:t>
            </a:r>
            <a:r>
              <a:rPr kumimoji="0" lang="uk-UA" altLang="ru-RU" sz="2000" b="1">
                <a:latin typeface="Arial" panose="020B0604020202020204" pitchFamily="34" charset="0"/>
              </a:rPr>
              <a:t>+</a:t>
            </a:r>
            <a:r>
              <a:rPr kumimoji="0" lang="uk-UA" altLang="ru-RU" b="1">
                <a:latin typeface="Arial" panose="020B0604020202020204" pitchFamily="34" charset="0"/>
              </a:rPr>
              <a:t>  СПРОМОЖНІСТЬ  </a:t>
            </a:r>
            <a:r>
              <a:rPr kumimoji="0" lang="uk-UA" altLang="ru-RU" sz="2000" b="1">
                <a:latin typeface="Arial" panose="020B0604020202020204" pitchFamily="34" charset="0"/>
              </a:rPr>
              <a:t>=</a:t>
            </a:r>
            <a:endParaRPr kumimoji="0" lang="ru-RU" altLang="ru-RU" sz="2000" b="1">
              <a:latin typeface="Arial" panose="020B0604020202020204" pitchFamily="34" charset="0"/>
            </a:endParaRPr>
          </a:p>
        </p:txBody>
      </p:sp>
      <p:sp>
        <p:nvSpPr>
          <p:cNvPr id="17418" name="AutoShape 15"/>
          <p:cNvSpPr>
            <a:spLocks noChangeArrowheads="1"/>
          </p:cNvSpPr>
          <p:nvPr/>
        </p:nvSpPr>
        <p:spPr bwMode="auto">
          <a:xfrm>
            <a:off x="1763713" y="1700213"/>
            <a:ext cx="431800" cy="433387"/>
          </a:xfrm>
          <a:prstGeom prst="downArrow">
            <a:avLst>
              <a:gd name="adj1" fmla="val 50000"/>
              <a:gd name="adj2" fmla="val 25092"/>
            </a:avLst>
          </a:prstGeom>
          <a:solidFill>
            <a:schemeClr val="bg1"/>
          </a:solidFill>
          <a:ln w="9525" algn="ctr">
            <a:solidFill>
              <a:schemeClr val="tx1"/>
            </a:solidFill>
            <a:miter lim="800000"/>
            <a:headEnd/>
            <a:tailEnd/>
          </a:ln>
        </p:spPr>
        <p:txBody>
          <a:bodyPr wrap="none" anchor="ctr"/>
          <a:lstStyle>
            <a:lvl1pPr eaLnBrk="0" hangingPunct="0">
              <a:defRPr kumimoji="1">
                <a:solidFill>
                  <a:schemeClr val="tx1"/>
                </a:solidFill>
                <a:latin typeface="Times New Roman" panose="02020603050405020304" pitchFamily="18" charset="0"/>
              </a:defRPr>
            </a:lvl1pPr>
            <a:lvl2pPr marL="742950" indent="-285750" eaLnBrk="0" hangingPunct="0">
              <a:defRPr kumimoji="1">
                <a:solidFill>
                  <a:schemeClr val="tx1"/>
                </a:solidFill>
                <a:latin typeface="Times New Roman" panose="02020603050405020304" pitchFamily="18" charset="0"/>
              </a:defRPr>
            </a:lvl2pPr>
            <a:lvl3pPr marL="1143000" indent="-228600" eaLnBrk="0" hangingPunct="0">
              <a:defRPr kumimoji="1">
                <a:solidFill>
                  <a:schemeClr val="tx1"/>
                </a:solidFill>
                <a:latin typeface="Times New Roman" panose="02020603050405020304" pitchFamily="18" charset="0"/>
              </a:defRPr>
            </a:lvl3pPr>
            <a:lvl4pPr marL="1600200" indent="-228600" eaLnBrk="0" hangingPunct="0">
              <a:defRPr kumimoji="1">
                <a:solidFill>
                  <a:schemeClr val="tx1"/>
                </a:solidFill>
                <a:latin typeface="Times New Roman" panose="02020603050405020304" pitchFamily="18" charset="0"/>
              </a:defRPr>
            </a:lvl4pPr>
            <a:lvl5pPr marL="2057400" indent="-228600" eaLnBrk="0" hangingPunct="0">
              <a:defRPr kumimoji="1">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a:solidFill>
                  <a:schemeClr val="tx1"/>
                </a:solidFill>
                <a:latin typeface="Times New Roman" panose="02020603050405020304" pitchFamily="18" charset="0"/>
              </a:defRPr>
            </a:lvl9pPr>
          </a:lstStyle>
          <a:p>
            <a:pPr eaLnBrk="1" hangingPunct="1"/>
            <a:endParaRPr lang="ru-RU" altLang="ru-RU"/>
          </a:p>
        </p:txBody>
      </p:sp>
      <p:sp>
        <p:nvSpPr>
          <p:cNvPr id="17419" name="AutoShape 16"/>
          <p:cNvSpPr>
            <a:spLocks noChangeArrowheads="1"/>
          </p:cNvSpPr>
          <p:nvPr/>
        </p:nvSpPr>
        <p:spPr bwMode="auto">
          <a:xfrm>
            <a:off x="1763713" y="2997200"/>
            <a:ext cx="431800" cy="431800"/>
          </a:xfrm>
          <a:prstGeom prst="downArrow">
            <a:avLst>
              <a:gd name="adj1" fmla="val 50000"/>
              <a:gd name="adj2" fmla="val 25000"/>
            </a:avLst>
          </a:prstGeom>
          <a:solidFill>
            <a:schemeClr val="bg1"/>
          </a:solidFill>
          <a:ln w="9525" algn="ctr">
            <a:solidFill>
              <a:schemeClr val="tx1"/>
            </a:solidFill>
            <a:miter lim="800000"/>
            <a:headEnd/>
            <a:tailEnd/>
          </a:ln>
        </p:spPr>
        <p:txBody>
          <a:bodyPr wrap="none" anchor="ctr"/>
          <a:lstStyle>
            <a:lvl1pPr eaLnBrk="0" hangingPunct="0">
              <a:defRPr kumimoji="1">
                <a:solidFill>
                  <a:schemeClr val="tx1"/>
                </a:solidFill>
                <a:latin typeface="Times New Roman" panose="02020603050405020304" pitchFamily="18" charset="0"/>
              </a:defRPr>
            </a:lvl1pPr>
            <a:lvl2pPr marL="742950" indent="-285750" eaLnBrk="0" hangingPunct="0">
              <a:defRPr kumimoji="1">
                <a:solidFill>
                  <a:schemeClr val="tx1"/>
                </a:solidFill>
                <a:latin typeface="Times New Roman" panose="02020603050405020304" pitchFamily="18" charset="0"/>
              </a:defRPr>
            </a:lvl2pPr>
            <a:lvl3pPr marL="1143000" indent="-228600" eaLnBrk="0" hangingPunct="0">
              <a:defRPr kumimoji="1">
                <a:solidFill>
                  <a:schemeClr val="tx1"/>
                </a:solidFill>
                <a:latin typeface="Times New Roman" panose="02020603050405020304" pitchFamily="18" charset="0"/>
              </a:defRPr>
            </a:lvl3pPr>
            <a:lvl4pPr marL="1600200" indent="-228600" eaLnBrk="0" hangingPunct="0">
              <a:defRPr kumimoji="1">
                <a:solidFill>
                  <a:schemeClr val="tx1"/>
                </a:solidFill>
                <a:latin typeface="Times New Roman" panose="02020603050405020304" pitchFamily="18" charset="0"/>
              </a:defRPr>
            </a:lvl4pPr>
            <a:lvl5pPr marL="2057400" indent="-228600" eaLnBrk="0" hangingPunct="0">
              <a:defRPr kumimoji="1">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a:solidFill>
                  <a:schemeClr val="tx1"/>
                </a:solidFill>
                <a:latin typeface="Times New Roman" panose="02020603050405020304" pitchFamily="18" charset="0"/>
              </a:defRPr>
            </a:lvl9pPr>
          </a:lstStyle>
          <a:p>
            <a:pPr eaLnBrk="1" hangingPunct="1"/>
            <a:endParaRPr lang="ru-RU" altLang="ru-RU"/>
          </a:p>
        </p:txBody>
      </p:sp>
      <p:sp>
        <p:nvSpPr>
          <p:cNvPr id="17420" name="AutoShape 17"/>
          <p:cNvSpPr>
            <a:spLocks noChangeArrowheads="1"/>
          </p:cNvSpPr>
          <p:nvPr/>
        </p:nvSpPr>
        <p:spPr bwMode="auto">
          <a:xfrm>
            <a:off x="1763713" y="4292600"/>
            <a:ext cx="431800" cy="431800"/>
          </a:xfrm>
          <a:prstGeom prst="downArrow">
            <a:avLst>
              <a:gd name="adj1" fmla="val 50000"/>
              <a:gd name="adj2" fmla="val 25000"/>
            </a:avLst>
          </a:prstGeom>
          <a:solidFill>
            <a:schemeClr val="bg1"/>
          </a:solidFill>
          <a:ln w="9525" algn="ctr">
            <a:solidFill>
              <a:schemeClr val="tx1"/>
            </a:solidFill>
            <a:miter lim="800000"/>
            <a:headEnd/>
            <a:tailEnd/>
          </a:ln>
        </p:spPr>
        <p:txBody>
          <a:bodyPr wrap="none" anchor="ctr"/>
          <a:lstStyle>
            <a:lvl1pPr eaLnBrk="0" hangingPunct="0">
              <a:defRPr kumimoji="1">
                <a:solidFill>
                  <a:schemeClr val="tx1"/>
                </a:solidFill>
                <a:latin typeface="Times New Roman" panose="02020603050405020304" pitchFamily="18" charset="0"/>
              </a:defRPr>
            </a:lvl1pPr>
            <a:lvl2pPr marL="742950" indent="-285750" eaLnBrk="0" hangingPunct="0">
              <a:defRPr kumimoji="1">
                <a:solidFill>
                  <a:schemeClr val="tx1"/>
                </a:solidFill>
                <a:latin typeface="Times New Roman" panose="02020603050405020304" pitchFamily="18" charset="0"/>
              </a:defRPr>
            </a:lvl2pPr>
            <a:lvl3pPr marL="1143000" indent="-228600" eaLnBrk="0" hangingPunct="0">
              <a:defRPr kumimoji="1">
                <a:solidFill>
                  <a:schemeClr val="tx1"/>
                </a:solidFill>
                <a:latin typeface="Times New Roman" panose="02020603050405020304" pitchFamily="18" charset="0"/>
              </a:defRPr>
            </a:lvl3pPr>
            <a:lvl4pPr marL="1600200" indent="-228600" eaLnBrk="0" hangingPunct="0">
              <a:defRPr kumimoji="1">
                <a:solidFill>
                  <a:schemeClr val="tx1"/>
                </a:solidFill>
                <a:latin typeface="Times New Roman" panose="02020603050405020304" pitchFamily="18" charset="0"/>
              </a:defRPr>
            </a:lvl4pPr>
            <a:lvl5pPr marL="2057400" indent="-228600" eaLnBrk="0" hangingPunct="0">
              <a:defRPr kumimoji="1">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a:solidFill>
                  <a:schemeClr val="tx1"/>
                </a:solidFill>
                <a:latin typeface="Times New Roman" panose="02020603050405020304" pitchFamily="18" charset="0"/>
              </a:defRPr>
            </a:lvl9pPr>
          </a:lstStyle>
          <a:p>
            <a:pPr eaLnBrk="1" hangingPunct="1"/>
            <a:endParaRPr lang="ru-RU" altLang="ru-RU"/>
          </a:p>
        </p:txBody>
      </p:sp>
      <p:sp>
        <p:nvSpPr>
          <p:cNvPr id="17421" name="AutoShape 18"/>
          <p:cNvSpPr>
            <a:spLocks noChangeArrowheads="1"/>
          </p:cNvSpPr>
          <p:nvPr/>
        </p:nvSpPr>
        <p:spPr bwMode="auto">
          <a:xfrm>
            <a:off x="3419475" y="2492375"/>
            <a:ext cx="1511300" cy="215900"/>
          </a:xfrm>
          <a:prstGeom prst="rightArrow">
            <a:avLst>
              <a:gd name="adj1" fmla="val 50000"/>
              <a:gd name="adj2" fmla="val 175000"/>
            </a:avLst>
          </a:prstGeom>
          <a:solidFill>
            <a:schemeClr val="bg1"/>
          </a:solidFill>
          <a:ln w="9525" algn="ctr">
            <a:solidFill>
              <a:schemeClr val="tx1"/>
            </a:solidFill>
            <a:miter lim="800000"/>
            <a:headEnd/>
            <a:tailEnd/>
          </a:ln>
        </p:spPr>
        <p:txBody>
          <a:bodyPr wrap="none" anchor="ctr"/>
          <a:lstStyle>
            <a:lvl1pPr eaLnBrk="0" hangingPunct="0">
              <a:defRPr kumimoji="1">
                <a:solidFill>
                  <a:schemeClr val="tx1"/>
                </a:solidFill>
                <a:latin typeface="Times New Roman" panose="02020603050405020304" pitchFamily="18" charset="0"/>
              </a:defRPr>
            </a:lvl1pPr>
            <a:lvl2pPr marL="742950" indent="-285750" eaLnBrk="0" hangingPunct="0">
              <a:defRPr kumimoji="1">
                <a:solidFill>
                  <a:schemeClr val="tx1"/>
                </a:solidFill>
                <a:latin typeface="Times New Roman" panose="02020603050405020304" pitchFamily="18" charset="0"/>
              </a:defRPr>
            </a:lvl2pPr>
            <a:lvl3pPr marL="1143000" indent="-228600" eaLnBrk="0" hangingPunct="0">
              <a:defRPr kumimoji="1">
                <a:solidFill>
                  <a:schemeClr val="tx1"/>
                </a:solidFill>
                <a:latin typeface="Times New Roman" panose="02020603050405020304" pitchFamily="18" charset="0"/>
              </a:defRPr>
            </a:lvl3pPr>
            <a:lvl4pPr marL="1600200" indent="-228600" eaLnBrk="0" hangingPunct="0">
              <a:defRPr kumimoji="1">
                <a:solidFill>
                  <a:schemeClr val="tx1"/>
                </a:solidFill>
                <a:latin typeface="Times New Roman" panose="02020603050405020304" pitchFamily="18" charset="0"/>
              </a:defRPr>
            </a:lvl4pPr>
            <a:lvl5pPr marL="2057400" indent="-228600" eaLnBrk="0" hangingPunct="0">
              <a:defRPr kumimoji="1">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a:solidFill>
                  <a:schemeClr val="tx1"/>
                </a:solidFill>
                <a:latin typeface="Times New Roman" panose="02020603050405020304" pitchFamily="18" charset="0"/>
              </a:defRPr>
            </a:lvl9pPr>
          </a:lstStyle>
          <a:p>
            <a:pPr eaLnBrk="1" hangingPunct="1"/>
            <a:endParaRPr lang="ru-RU" altLang="ru-RU"/>
          </a:p>
        </p:txBody>
      </p:sp>
      <p:sp>
        <p:nvSpPr>
          <p:cNvPr id="17422" name="AutoShape 19"/>
          <p:cNvSpPr>
            <a:spLocks noChangeArrowheads="1"/>
          </p:cNvSpPr>
          <p:nvPr/>
        </p:nvSpPr>
        <p:spPr bwMode="auto">
          <a:xfrm>
            <a:off x="3419475" y="3716338"/>
            <a:ext cx="1511300" cy="215900"/>
          </a:xfrm>
          <a:prstGeom prst="rightArrow">
            <a:avLst>
              <a:gd name="adj1" fmla="val 50000"/>
              <a:gd name="adj2" fmla="val 175000"/>
            </a:avLst>
          </a:prstGeom>
          <a:solidFill>
            <a:schemeClr val="bg1"/>
          </a:solidFill>
          <a:ln w="9525" algn="ctr">
            <a:solidFill>
              <a:schemeClr val="tx1"/>
            </a:solidFill>
            <a:miter lim="800000"/>
            <a:headEnd/>
            <a:tailEnd/>
          </a:ln>
        </p:spPr>
        <p:txBody>
          <a:bodyPr wrap="none" anchor="ctr"/>
          <a:lstStyle>
            <a:lvl1pPr eaLnBrk="0" hangingPunct="0">
              <a:defRPr kumimoji="1">
                <a:solidFill>
                  <a:schemeClr val="tx1"/>
                </a:solidFill>
                <a:latin typeface="Times New Roman" panose="02020603050405020304" pitchFamily="18" charset="0"/>
              </a:defRPr>
            </a:lvl1pPr>
            <a:lvl2pPr marL="742950" indent="-285750" eaLnBrk="0" hangingPunct="0">
              <a:defRPr kumimoji="1">
                <a:solidFill>
                  <a:schemeClr val="tx1"/>
                </a:solidFill>
                <a:latin typeface="Times New Roman" panose="02020603050405020304" pitchFamily="18" charset="0"/>
              </a:defRPr>
            </a:lvl2pPr>
            <a:lvl3pPr marL="1143000" indent="-228600" eaLnBrk="0" hangingPunct="0">
              <a:defRPr kumimoji="1">
                <a:solidFill>
                  <a:schemeClr val="tx1"/>
                </a:solidFill>
                <a:latin typeface="Times New Roman" panose="02020603050405020304" pitchFamily="18" charset="0"/>
              </a:defRPr>
            </a:lvl3pPr>
            <a:lvl4pPr marL="1600200" indent="-228600" eaLnBrk="0" hangingPunct="0">
              <a:defRPr kumimoji="1">
                <a:solidFill>
                  <a:schemeClr val="tx1"/>
                </a:solidFill>
                <a:latin typeface="Times New Roman" panose="02020603050405020304" pitchFamily="18" charset="0"/>
              </a:defRPr>
            </a:lvl4pPr>
            <a:lvl5pPr marL="2057400" indent="-228600" eaLnBrk="0" hangingPunct="0">
              <a:defRPr kumimoji="1">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a:solidFill>
                  <a:schemeClr val="tx1"/>
                </a:solidFill>
                <a:latin typeface="Times New Roman" panose="02020603050405020304" pitchFamily="18" charset="0"/>
              </a:defRPr>
            </a:lvl9pPr>
          </a:lstStyle>
          <a:p>
            <a:pPr eaLnBrk="1" hangingPunct="1"/>
            <a:endParaRPr lang="ru-RU" altLang="ru-RU"/>
          </a:p>
        </p:txBody>
      </p:sp>
      <p:sp>
        <p:nvSpPr>
          <p:cNvPr id="17423" name="AutoShape 20"/>
          <p:cNvSpPr>
            <a:spLocks noChangeArrowheads="1"/>
          </p:cNvSpPr>
          <p:nvPr/>
        </p:nvSpPr>
        <p:spPr bwMode="auto">
          <a:xfrm>
            <a:off x="3419475" y="5013325"/>
            <a:ext cx="1511300" cy="215900"/>
          </a:xfrm>
          <a:prstGeom prst="rightArrow">
            <a:avLst>
              <a:gd name="adj1" fmla="val 50000"/>
              <a:gd name="adj2" fmla="val 175000"/>
            </a:avLst>
          </a:prstGeom>
          <a:solidFill>
            <a:schemeClr val="bg1"/>
          </a:solidFill>
          <a:ln w="9525" algn="ctr">
            <a:solidFill>
              <a:schemeClr val="tx1"/>
            </a:solidFill>
            <a:miter lim="800000"/>
            <a:headEnd/>
            <a:tailEnd/>
          </a:ln>
        </p:spPr>
        <p:txBody>
          <a:bodyPr wrap="none" anchor="ctr"/>
          <a:lstStyle>
            <a:lvl1pPr eaLnBrk="0" hangingPunct="0">
              <a:defRPr kumimoji="1">
                <a:solidFill>
                  <a:schemeClr val="tx1"/>
                </a:solidFill>
                <a:latin typeface="Times New Roman" panose="02020603050405020304" pitchFamily="18" charset="0"/>
              </a:defRPr>
            </a:lvl1pPr>
            <a:lvl2pPr marL="742950" indent="-285750" eaLnBrk="0" hangingPunct="0">
              <a:defRPr kumimoji="1">
                <a:solidFill>
                  <a:schemeClr val="tx1"/>
                </a:solidFill>
                <a:latin typeface="Times New Roman" panose="02020603050405020304" pitchFamily="18" charset="0"/>
              </a:defRPr>
            </a:lvl2pPr>
            <a:lvl3pPr marL="1143000" indent="-228600" eaLnBrk="0" hangingPunct="0">
              <a:defRPr kumimoji="1">
                <a:solidFill>
                  <a:schemeClr val="tx1"/>
                </a:solidFill>
                <a:latin typeface="Times New Roman" panose="02020603050405020304" pitchFamily="18" charset="0"/>
              </a:defRPr>
            </a:lvl3pPr>
            <a:lvl4pPr marL="1600200" indent="-228600" eaLnBrk="0" hangingPunct="0">
              <a:defRPr kumimoji="1">
                <a:solidFill>
                  <a:schemeClr val="tx1"/>
                </a:solidFill>
                <a:latin typeface="Times New Roman" panose="02020603050405020304" pitchFamily="18" charset="0"/>
              </a:defRPr>
            </a:lvl4pPr>
            <a:lvl5pPr marL="2057400" indent="-228600" eaLnBrk="0" hangingPunct="0">
              <a:defRPr kumimoji="1">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a:solidFill>
                  <a:schemeClr val="tx1"/>
                </a:solidFill>
                <a:latin typeface="Times New Roman" panose="02020603050405020304" pitchFamily="18" charset="0"/>
              </a:defRPr>
            </a:lvl9pPr>
          </a:lstStyle>
          <a:p>
            <a:pPr eaLnBrk="1" hangingPunct="1"/>
            <a:endParaRPr lang="ru-RU" altLang="ru-RU"/>
          </a:p>
        </p:txBody>
      </p:sp>
      <p:sp>
        <p:nvSpPr>
          <p:cNvPr id="17429" name="Rectangle 21"/>
          <p:cNvSpPr>
            <a:spLocks noChangeArrowheads="1"/>
          </p:cNvSpPr>
          <p:nvPr/>
        </p:nvSpPr>
        <p:spPr bwMode="auto">
          <a:xfrm>
            <a:off x="468313" y="5734050"/>
            <a:ext cx="7991475" cy="431800"/>
          </a:xfrm>
          <a:prstGeom prst="rect">
            <a:avLst/>
          </a:prstGeom>
          <a:solidFill>
            <a:schemeClr val="bg1"/>
          </a:solidFill>
          <a:ln w="22225" algn="ctr">
            <a:solidFill>
              <a:srgbClr val="FF0000"/>
            </a:solidFill>
            <a:miter lim="800000"/>
            <a:headEnd/>
            <a:tailEnd/>
          </a:ln>
        </p:spPr>
        <p:txBody>
          <a:bodyPr wrap="none" anchor="ctr"/>
          <a:lstStyle>
            <a:lvl1pPr eaLnBrk="0" hangingPunct="0">
              <a:defRPr kumimoji="1">
                <a:solidFill>
                  <a:schemeClr val="tx1"/>
                </a:solidFill>
                <a:latin typeface="Times New Roman" panose="02020603050405020304" pitchFamily="18" charset="0"/>
              </a:defRPr>
            </a:lvl1pPr>
            <a:lvl2pPr marL="742950" indent="-285750" eaLnBrk="0" hangingPunct="0">
              <a:defRPr kumimoji="1">
                <a:solidFill>
                  <a:schemeClr val="tx1"/>
                </a:solidFill>
                <a:latin typeface="Times New Roman" panose="02020603050405020304" pitchFamily="18" charset="0"/>
              </a:defRPr>
            </a:lvl2pPr>
            <a:lvl3pPr marL="1143000" indent="-228600" eaLnBrk="0" hangingPunct="0">
              <a:defRPr kumimoji="1">
                <a:solidFill>
                  <a:schemeClr val="tx1"/>
                </a:solidFill>
                <a:latin typeface="Times New Roman" panose="02020603050405020304" pitchFamily="18" charset="0"/>
              </a:defRPr>
            </a:lvl3pPr>
            <a:lvl4pPr marL="1600200" indent="-228600" eaLnBrk="0" hangingPunct="0">
              <a:defRPr kumimoji="1">
                <a:solidFill>
                  <a:schemeClr val="tx1"/>
                </a:solidFill>
                <a:latin typeface="Times New Roman" panose="02020603050405020304" pitchFamily="18" charset="0"/>
              </a:defRPr>
            </a:lvl4pPr>
            <a:lvl5pPr marL="2057400" indent="-228600" eaLnBrk="0" hangingPunct="0">
              <a:defRPr kumimoji="1">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a:solidFill>
                  <a:schemeClr val="tx1"/>
                </a:solidFill>
                <a:latin typeface="Times New Roman" panose="02020603050405020304" pitchFamily="18" charset="0"/>
              </a:defRPr>
            </a:lvl9pPr>
          </a:lstStyle>
          <a:p>
            <a:pPr algn="ctr" eaLnBrk="1" hangingPunct="1"/>
            <a:r>
              <a:rPr kumimoji="0" lang="uk-UA" altLang="ru-RU" b="1">
                <a:solidFill>
                  <a:srgbClr val="FF0000"/>
                </a:solidFill>
                <a:latin typeface="Arial" panose="020B0604020202020204" pitchFamily="34" charset="0"/>
              </a:rPr>
              <a:t>ДОСТАТНІСТЬ ДОВІРИ ГРОМАДЯН ДО ДЕРЖАВИ !</a:t>
            </a:r>
            <a:endParaRPr kumimoji="0" lang="ru-RU" altLang="ru-RU" b="1">
              <a:solidFill>
                <a:srgbClr val="FF0000"/>
              </a:solidFill>
              <a:latin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7429"/>
                                        </p:tgtEl>
                                        <p:attrNameLst>
                                          <p:attrName>style.visibility</p:attrName>
                                        </p:attrNameLst>
                                      </p:cBhvr>
                                      <p:to>
                                        <p:strVal val="visible"/>
                                      </p:to>
                                    </p:set>
                                    <p:anim calcmode="lin" valueType="num">
                                      <p:cBhvr additive="base">
                                        <p:cTn id="7" dur="500" fill="hold"/>
                                        <p:tgtEl>
                                          <p:spTgt spid="17429"/>
                                        </p:tgtEl>
                                        <p:attrNameLst>
                                          <p:attrName>ppt_x</p:attrName>
                                        </p:attrNameLst>
                                      </p:cBhvr>
                                      <p:tavLst>
                                        <p:tav tm="0">
                                          <p:val>
                                            <p:strVal val="#ppt_x"/>
                                          </p:val>
                                        </p:tav>
                                        <p:tav tm="100000">
                                          <p:val>
                                            <p:strVal val="#ppt_x"/>
                                          </p:val>
                                        </p:tav>
                                      </p:tavLst>
                                    </p:anim>
                                    <p:anim calcmode="lin" valueType="num">
                                      <p:cBhvr additive="base">
                                        <p:cTn id="8" dur="500" fill="hold"/>
                                        <p:tgtEl>
                                          <p:spTgt spid="17429"/>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6" presetClass="emph" presetSubtype="0" fill="hold" grpId="1" nodeType="clickEffect">
                                  <p:stCondLst>
                                    <p:cond delay="0"/>
                                  </p:stCondLst>
                                  <p:childTnLst>
                                    <p:animScale>
                                      <p:cBhvr>
                                        <p:cTn id="12" dur="2000" fill="hold"/>
                                        <p:tgtEl>
                                          <p:spTgt spid="17429"/>
                                        </p:tgtEl>
                                      </p:cBhvr>
                                      <p:by x="150000" y="15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29" grpId="0" animBg="1"/>
      <p:bldP spid="17429" grpId="1"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3"/>
          <p:cNvSpPr>
            <a:spLocks noGrp="1" noChangeArrowheads="1"/>
          </p:cNvSpPr>
          <p:nvPr>
            <p:ph type="body" idx="1"/>
          </p:nvPr>
        </p:nvSpPr>
        <p:spPr>
          <a:xfrm>
            <a:off x="0" y="1981200"/>
            <a:ext cx="8915400" cy="4114800"/>
          </a:xfrm>
        </p:spPr>
        <p:txBody>
          <a:bodyPr/>
          <a:lstStyle/>
          <a:p>
            <a:pPr algn="ctr" eaLnBrk="1" hangingPunct="1">
              <a:buFont typeface="Wingdings" panose="05000000000000000000" pitchFamily="2" charset="2"/>
              <a:buNone/>
            </a:pPr>
            <a:endParaRPr lang="uk-UA" altLang="ru-RU" sz="4000" smtClean="0"/>
          </a:p>
          <a:p>
            <a:pPr algn="ctr" eaLnBrk="1" hangingPunct="1">
              <a:buFont typeface="Wingdings" panose="05000000000000000000" pitchFamily="2" charset="2"/>
              <a:buNone/>
            </a:pPr>
            <a:r>
              <a:rPr lang="uk-UA" altLang="ru-RU" sz="4400" smtClean="0">
                <a:latin typeface="Arial Unicode MS" panose="020B0604020202020204" pitchFamily="34" charset="-128"/>
              </a:rPr>
              <a:t>Дякую за увагу!!!</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395288" y="188913"/>
            <a:ext cx="8450262" cy="836612"/>
          </a:xfrm>
        </p:spPr>
        <p:txBody>
          <a:bodyPr/>
          <a:lstStyle/>
          <a:p>
            <a:pPr algn="ctr" eaLnBrk="1" hangingPunct="1"/>
            <a:r>
              <a:rPr lang="uk-UA" altLang="ru-RU" sz="3300" b="0" smtClean="0"/>
              <a:t>Сучасний стан покриття вартості медичного обслуговування в Україні (за даними НРОЗ*)</a:t>
            </a:r>
            <a:endParaRPr lang="ru-RU" altLang="ru-RU" sz="3300" smtClean="0">
              <a:latin typeface="Arial" panose="020B0604020202020204" pitchFamily="34" charset="0"/>
            </a:endParaRPr>
          </a:p>
        </p:txBody>
      </p:sp>
      <p:graphicFrame>
        <p:nvGraphicFramePr>
          <p:cNvPr id="50245" name="Group 69"/>
          <p:cNvGraphicFramePr>
            <a:graphicFrameLocks noGrp="1"/>
          </p:cNvGraphicFramePr>
          <p:nvPr>
            <p:ph sz="half" idx="2"/>
          </p:nvPr>
        </p:nvGraphicFramePr>
        <p:xfrm>
          <a:off x="395288" y="1125538"/>
          <a:ext cx="8353425" cy="4513262"/>
        </p:xfrm>
        <a:graphic>
          <a:graphicData uri="http://schemas.openxmlformats.org/drawingml/2006/table">
            <a:tbl>
              <a:tblPr/>
              <a:tblGrid>
                <a:gridCol w="4649787"/>
                <a:gridCol w="1885950"/>
                <a:gridCol w="1817688"/>
              </a:tblGrid>
              <a:tr h="396212">
                <a:tc>
                  <a:txBody>
                    <a:bodyPr/>
                    <a:lstStyle/>
                    <a:p>
                      <a:pPr marL="342900" marR="0" lvl="0" indent="-342900" algn="ctr" defTabSz="914400" rtl="0" eaLnBrk="1" fontAlgn="base" latinLnBrk="0" hangingPunct="1">
                        <a:lnSpc>
                          <a:spcPct val="100000"/>
                        </a:lnSpc>
                        <a:spcBef>
                          <a:spcPct val="0"/>
                        </a:spcBef>
                        <a:spcAft>
                          <a:spcPct val="0"/>
                        </a:spcAft>
                        <a:buClr>
                          <a:schemeClr val="hlink"/>
                        </a:buClr>
                        <a:buSzPct val="60000"/>
                        <a:buFont typeface="Wingdings" pitchFamily="2" charset="2"/>
                        <a:buNone/>
                        <a:tabLst/>
                      </a:pPr>
                      <a:r>
                        <a:rPr kumimoji="0" lang="uk-UA" sz="2000" b="1" i="0" u="none" strike="noStrike" cap="none" normalizeH="0" baseline="0" smtClean="0">
                          <a:ln>
                            <a:noFill/>
                          </a:ln>
                          <a:solidFill>
                            <a:schemeClr val="tx1"/>
                          </a:solidFill>
                          <a:effectLst/>
                          <a:latin typeface="Arial" charset="0"/>
                          <a:cs typeface="Times New Roman" pitchFamily="18" charset="0"/>
                        </a:rPr>
                        <a:t>Витрати на ОЗ</a:t>
                      </a:r>
                      <a:endParaRPr kumimoji="0" lang="uk-UA" sz="2000" b="1" i="0" u="none" strike="noStrike" cap="none" normalizeH="0" baseline="0" smtClean="0">
                        <a:ln>
                          <a:noFill/>
                        </a:ln>
                        <a:solidFill>
                          <a:schemeClr val="tx1"/>
                        </a:solidFill>
                        <a:effectLst/>
                        <a:latin typeface="Arial" charset="0"/>
                      </a:endParaRPr>
                    </a:p>
                  </a:txBody>
                  <a:tcPr marT="45717" marB="4571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
                          <a:schemeClr val="hlink"/>
                        </a:buClr>
                        <a:buSzPct val="60000"/>
                        <a:buFont typeface="Wingdings" pitchFamily="2" charset="2"/>
                        <a:buNone/>
                        <a:tabLst/>
                      </a:pPr>
                      <a:r>
                        <a:rPr kumimoji="0" lang="uk-UA" sz="2000" b="1" i="0" u="none" strike="noStrike" cap="none" normalizeH="0" baseline="0" smtClean="0">
                          <a:ln>
                            <a:noFill/>
                          </a:ln>
                          <a:solidFill>
                            <a:schemeClr val="tx1"/>
                          </a:solidFill>
                          <a:effectLst/>
                          <a:latin typeface="Arial" charset="0"/>
                          <a:cs typeface="Times New Roman" pitchFamily="18" charset="0"/>
                        </a:rPr>
                        <a:t>2008</a:t>
                      </a:r>
                      <a:endParaRPr kumimoji="0" lang="uk-UA" sz="2000" b="1" i="0" u="none" strike="noStrike" cap="none" normalizeH="0" baseline="0" smtClean="0">
                        <a:ln>
                          <a:noFill/>
                        </a:ln>
                        <a:solidFill>
                          <a:schemeClr val="tx1"/>
                        </a:solidFill>
                        <a:effectLst/>
                        <a:latin typeface="Arial" charset="0"/>
                      </a:endParaRPr>
                    </a:p>
                  </a:txBody>
                  <a:tcPr marT="45717" marB="4571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
                          <a:schemeClr val="hlink"/>
                        </a:buClr>
                        <a:buSzPct val="60000"/>
                        <a:buFont typeface="Wingdings" pitchFamily="2" charset="2"/>
                        <a:buNone/>
                        <a:tabLst/>
                      </a:pPr>
                      <a:r>
                        <a:rPr kumimoji="0" lang="uk-UA" sz="2000" b="1" i="0" u="none" strike="noStrike" cap="none" normalizeH="0" baseline="0" smtClean="0">
                          <a:ln>
                            <a:noFill/>
                          </a:ln>
                          <a:solidFill>
                            <a:schemeClr val="tx1"/>
                          </a:solidFill>
                          <a:effectLst/>
                          <a:latin typeface="Arial" charset="0"/>
                          <a:cs typeface="Times New Roman" pitchFamily="18" charset="0"/>
                        </a:rPr>
                        <a:t>2009</a:t>
                      </a:r>
                      <a:endParaRPr kumimoji="0" lang="uk-UA" sz="2000" b="1" i="0" u="none" strike="noStrike" cap="none" normalizeH="0" baseline="0" smtClean="0">
                        <a:ln>
                          <a:noFill/>
                        </a:ln>
                        <a:solidFill>
                          <a:schemeClr val="tx1"/>
                        </a:solidFill>
                        <a:effectLst/>
                        <a:latin typeface="Arial" charset="0"/>
                      </a:endParaRPr>
                    </a:p>
                  </a:txBody>
                  <a:tcPr marT="45717" marB="4571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96212">
                <a:tc>
                  <a:txBody>
                    <a:bodyPr/>
                    <a:lstStyle/>
                    <a:p>
                      <a:pPr marL="342900" marR="0" lvl="0" indent="-342900" algn="ctr" defTabSz="914400" rtl="0" eaLnBrk="1" fontAlgn="base" latinLnBrk="0" hangingPunct="1">
                        <a:lnSpc>
                          <a:spcPct val="100000"/>
                        </a:lnSpc>
                        <a:spcBef>
                          <a:spcPct val="0"/>
                        </a:spcBef>
                        <a:spcAft>
                          <a:spcPct val="0"/>
                        </a:spcAft>
                        <a:buClr>
                          <a:schemeClr val="hlink"/>
                        </a:buClr>
                        <a:buSzPct val="60000"/>
                        <a:buFont typeface="Wingdings" pitchFamily="2" charset="2"/>
                        <a:buNone/>
                        <a:tabLst/>
                      </a:pPr>
                      <a:r>
                        <a:rPr kumimoji="0" lang="uk-UA" sz="1600" b="1" i="0" u="none" strike="noStrike" cap="none" normalizeH="0" baseline="0" smtClean="0">
                          <a:ln>
                            <a:noFill/>
                          </a:ln>
                          <a:solidFill>
                            <a:schemeClr val="tx2"/>
                          </a:solidFill>
                          <a:effectLst/>
                          <a:latin typeface="Arial" charset="0"/>
                          <a:cs typeface="Times New Roman" pitchFamily="18" charset="0"/>
                        </a:rPr>
                        <a:t>Загальні витрати на ОЗ, як % від ВВП</a:t>
                      </a:r>
                      <a:endParaRPr kumimoji="0" lang="uk-UA" sz="1600" b="1" i="0" u="none" strike="noStrike" cap="none" normalizeH="0" baseline="0" smtClean="0">
                        <a:ln>
                          <a:noFill/>
                        </a:ln>
                        <a:solidFill>
                          <a:schemeClr val="tx2"/>
                        </a:solidFill>
                        <a:effectLst/>
                        <a:latin typeface="Arial" charset="0"/>
                      </a:endParaRPr>
                    </a:p>
                  </a:txBody>
                  <a:tcPr marT="45717" marB="4571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
                          <a:schemeClr val="hlink"/>
                        </a:buClr>
                        <a:buSzPct val="60000"/>
                        <a:buFont typeface="Wingdings" pitchFamily="2" charset="2"/>
                        <a:buNone/>
                        <a:tabLst/>
                      </a:pPr>
                      <a:r>
                        <a:rPr kumimoji="0" lang="uk-UA" sz="2000" b="1" i="0" u="none" strike="noStrike" cap="none" normalizeH="0" baseline="0" smtClean="0">
                          <a:ln>
                            <a:noFill/>
                          </a:ln>
                          <a:solidFill>
                            <a:schemeClr val="tx2"/>
                          </a:solidFill>
                          <a:effectLst/>
                          <a:latin typeface="Arial" charset="0"/>
                          <a:cs typeface="Times New Roman" pitchFamily="18" charset="0"/>
                        </a:rPr>
                        <a:t>6,7%</a:t>
                      </a:r>
                      <a:endParaRPr kumimoji="0" lang="uk-UA" sz="2000" b="1" i="0" u="none" strike="noStrike" cap="none" normalizeH="0" baseline="0" smtClean="0">
                        <a:ln>
                          <a:noFill/>
                        </a:ln>
                        <a:solidFill>
                          <a:schemeClr val="tx2"/>
                        </a:solidFill>
                        <a:effectLst/>
                        <a:latin typeface="Arial" charset="0"/>
                      </a:endParaRPr>
                    </a:p>
                  </a:txBody>
                  <a:tcPr marT="45717" marB="4571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
                          <a:schemeClr val="hlink"/>
                        </a:buClr>
                        <a:buSzPct val="60000"/>
                        <a:buFont typeface="Wingdings" pitchFamily="2" charset="2"/>
                        <a:buNone/>
                        <a:tabLst/>
                      </a:pPr>
                      <a:r>
                        <a:rPr kumimoji="0" lang="uk-UA" sz="2000" b="1" i="0" u="none" strike="noStrike" cap="none" normalizeH="0" baseline="0" smtClean="0">
                          <a:ln>
                            <a:noFill/>
                          </a:ln>
                          <a:solidFill>
                            <a:schemeClr val="tx2"/>
                          </a:solidFill>
                          <a:effectLst/>
                          <a:latin typeface="Arial" charset="0"/>
                          <a:cs typeface="Times New Roman" pitchFamily="18" charset="0"/>
                        </a:rPr>
                        <a:t>7,4%</a:t>
                      </a:r>
                      <a:endParaRPr kumimoji="0" lang="uk-UA" sz="2000" b="1" i="0" u="none" strike="noStrike" cap="none" normalizeH="0" baseline="0" smtClean="0">
                        <a:ln>
                          <a:noFill/>
                        </a:ln>
                        <a:solidFill>
                          <a:schemeClr val="tx2"/>
                        </a:solidFill>
                        <a:effectLst/>
                        <a:latin typeface="Arial" charset="0"/>
                      </a:endParaRPr>
                    </a:p>
                  </a:txBody>
                  <a:tcPr marT="45717" marB="4571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90508">
                <a:tc>
                  <a:txBody>
                    <a:bodyPr/>
                    <a:lstStyle/>
                    <a:p>
                      <a:pPr marL="342900" marR="0" lvl="0" indent="-342900" algn="ctr" defTabSz="914400" rtl="0" eaLnBrk="1" fontAlgn="base" latinLnBrk="0" hangingPunct="1">
                        <a:lnSpc>
                          <a:spcPct val="100000"/>
                        </a:lnSpc>
                        <a:spcBef>
                          <a:spcPct val="0"/>
                        </a:spcBef>
                        <a:spcAft>
                          <a:spcPct val="0"/>
                        </a:spcAft>
                        <a:buClr>
                          <a:schemeClr val="hlink"/>
                        </a:buClr>
                        <a:buSzPct val="60000"/>
                        <a:buFont typeface="Wingdings" pitchFamily="2" charset="2"/>
                        <a:buNone/>
                        <a:tabLst/>
                      </a:pPr>
                      <a:r>
                        <a:rPr kumimoji="0" lang="uk-UA" sz="1600" b="1" i="0" u="none" strike="noStrike" cap="none" normalizeH="0" baseline="0" smtClean="0">
                          <a:ln>
                            <a:noFill/>
                          </a:ln>
                          <a:solidFill>
                            <a:schemeClr val="tx2"/>
                          </a:solidFill>
                          <a:effectLst/>
                          <a:latin typeface="Arial" charset="0"/>
                          <a:cs typeface="Times New Roman" pitchFamily="18" charset="0"/>
                        </a:rPr>
                        <a:t>Витрати на душу населення., USD, </a:t>
                      </a:r>
                    </a:p>
                    <a:p>
                      <a:pPr marL="342900" marR="0" lvl="0" indent="-342900" algn="ctr" defTabSz="914400" rtl="0" eaLnBrk="1" fontAlgn="base" latinLnBrk="0" hangingPunct="1">
                        <a:lnSpc>
                          <a:spcPct val="100000"/>
                        </a:lnSpc>
                        <a:spcBef>
                          <a:spcPct val="0"/>
                        </a:spcBef>
                        <a:spcAft>
                          <a:spcPct val="0"/>
                        </a:spcAft>
                        <a:buClr>
                          <a:schemeClr val="hlink"/>
                        </a:buClr>
                        <a:buSzPct val="60000"/>
                        <a:buFont typeface="Wingdings" pitchFamily="2" charset="2"/>
                        <a:buNone/>
                        <a:tabLst/>
                      </a:pPr>
                      <a:r>
                        <a:rPr kumimoji="0" lang="uk-UA" sz="1600" b="1" i="0" u="none" strike="noStrike" cap="none" normalizeH="0" baseline="0" smtClean="0">
                          <a:ln>
                            <a:noFill/>
                          </a:ln>
                          <a:solidFill>
                            <a:schemeClr val="tx2"/>
                          </a:solidFill>
                          <a:effectLst/>
                          <a:latin typeface="Arial" charset="0"/>
                          <a:cs typeface="Times New Roman" pitchFamily="18" charset="0"/>
                        </a:rPr>
                        <a:t>(поточні ціни)</a:t>
                      </a:r>
                      <a:endParaRPr kumimoji="0" lang="uk-UA" sz="1600" b="1" i="0" u="none" strike="noStrike" cap="none" normalizeH="0" baseline="0" smtClean="0">
                        <a:ln>
                          <a:noFill/>
                        </a:ln>
                        <a:solidFill>
                          <a:schemeClr val="tx2"/>
                        </a:solidFill>
                        <a:effectLst/>
                        <a:latin typeface="Arial" charset="0"/>
                      </a:endParaRPr>
                    </a:p>
                  </a:txBody>
                  <a:tcPr marT="45717" marB="4571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
                          <a:schemeClr val="hlink"/>
                        </a:buClr>
                        <a:buSzPct val="60000"/>
                        <a:buFont typeface="Wingdings" pitchFamily="2" charset="2"/>
                        <a:buNone/>
                        <a:tabLst/>
                      </a:pPr>
                      <a:r>
                        <a:rPr kumimoji="0" lang="uk-UA" sz="2000" b="1" i="0" u="none" strike="noStrike" cap="none" normalizeH="0" baseline="0" smtClean="0">
                          <a:ln>
                            <a:noFill/>
                          </a:ln>
                          <a:solidFill>
                            <a:schemeClr val="tx2"/>
                          </a:solidFill>
                          <a:effectLst/>
                          <a:latin typeface="Arial" charset="0"/>
                          <a:cs typeface="Times New Roman" pitchFamily="18" charset="0"/>
                        </a:rPr>
                        <a:t>174$</a:t>
                      </a:r>
                      <a:endParaRPr kumimoji="0" lang="uk-UA" sz="2000" b="1" i="0" u="none" strike="noStrike" cap="none" normalizeH="0" baseline="0" smtClean="0">
                        <a:ln>
                          <a:noFill/>
                        </a:ln>
                        <a:solidFill>
                          <a:schemeClr val="tx2"/>
                        </a:solidFill>
                        <a:effectLst/>
                        <a:latin typeface="Arial" charset="0"/>
                      </a:endParaRPr>
                    </a:p>
                  </a:txBody>
                  <a:tcPr marT="45717" marB="4571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
                          <a:schemeClr val="hlink"/>
                        </a:buClr>
                        <a:buSzPct val="60000"/>
                        <a:buFont typeface="Wingdings" pitchFamily="2" charset="2"/>
                        <a:buNone/>
                        <a:tabLst/>
                      </a:pPr>
                      <a:r>
                        <a:rPr kumimoji="0" lang="uk-UA" sz="2000" b="1" i="0" u="none" strike="noStrike" cap="none" normalizeH="0" baseline="0" smtClean="0">
                          <a:ln>
                            <a:noFill/>
                          </a:ln>
                          <a:solidFill>
                            <a:schemeClr val="tx2"/>
                          </a:solidFill>
                          <a:effectLst/>
                          <a:latin typeface="Arial" charset="0"/>
                          <a:cs typeface="Times New Roman" pitchFamily="18" charset="0"/>
                        </a:rPr>
                        <a:t>193$</a:t>
                      </a:r>
                      <a:endParaRPr kumimoji="0" lang="uk-UA" sz="2000" b="1" i="0" u="none" strike="noStrike" cap="none" normalizeH="0" baseline="0" smtClean="0">
                        <a:ln>
                          <a:noFill/>
                        </a:ln>
                        <a:solidFill>
                          <a:schemeClr val="tx2"/>
                        </a:solidFill>
                        <a:effectLst/>
                        <a:latin typeface="Arial" charset="0"/>
                      </a:endParaRPr>
                    </a:p>
                  </a:txBody>
                  <a:tcPr marT="45717" marB="4571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96858">
                <a:tc>
                  <a:txBody>
                    <a:bodyPr/>
                    <a:lstStyle/>
                    <a:p>
                      <a:pPr marL="342900" marR="0" lvl="0" indent="-342900" algn="ctr" defTabSz="914400" rtl="0" eaLnBrk="1" fontAlgn="base" latinLnBrk="0" hangingPunct="1">
                        <a:lnSpc>
                          <a:spcPct val="100000"/>
                        </a:lnSpc>
                        <a:spcBef>
                          <a:spcPct val="0"/>
                        </a:spcBef>
                        <a:spcAft>
                          <a:spcPct val="0"/>
                        </a:spcAft>
                        <a:buClr>
                          <a:schemeClr val="hlink"/>
                        </a:buClr>
                        <a:buSzPct val="60000"/>
                        <a:buFont typeface="Wingdings" pitchFamily="2" charset="2"/>
                        <a:buNone/>
                        <a:tabLst/>
                      </a:pPr>
                      <a:r>
                        <a:rPr kumimoji="0" lang="uk-UA" sz="1600" b="1" i="0" u="none" strike="noStrike" cap="none" normalizeH="0" baseline="0" smtClean="0">
                          <a:ln>
                            <a:noFill/>
                          </a:ln>
                          <a:solidFill>
                            <a:schemeClr val="tx2"/>
                          </a:solidFill>
                          <a:effectLst/>
                          <a:latin typeface="Arial" charset="0"/>
                          <a:cs typeface="Times New Roman" pitchFamily="18" charset="0"/>
                        </a:rPr>
                        <a:t>Доля державних (суспільних), як % від </a:t>
                      </a:r>
                    </a:p>
                    <a:p>
                      <a:pPr marL="342900" marR="0" lvl="0" indent="-342900" algn="ctr" defTabSz="914400" rtl="0" eaLnBrk="1" fontAlgn="base" latinLnBrk="0" hangingPunct="1">
                        <a:lnSpc>
                          <a:spcPct val="100000"/>
                        </a:lnSpc>
                        <a:spcBef>
                          <a:spcPct val="0"/>
                        </a:spcBef>
                        <a:spcAft>
                          <a:spcPct val="0"/>
                        </a:spcAft>
                        <a:buClr>
                          <a:schemeClr val="hlink"/>
                        </a:buClr>
                        <a:buSzPct val="60000"/>
                        <a:buFont typeface="Wingdings" pitchFamily="2" charset="2"/>
                        <a:buNone/>
                        <a:tabLst/>
                      </a:pPr>
                      <a:r>
                        <a:rPr kumimoji="0" lang="uk-UA" sz="1600" b="1" i="0" u="none" strike="noStrike" cap="none" normalizeH="0" baseline="0" smtClean="0">
                          <a:ln>
                            <a:noFill/>
                          </a:ln>
                          <a:solidFill>
                            <a:schemeClr val="tx2"/>
                          </a:solidFill>
                          <a:effectLst/>
                          <a:latin typeface="Arial" charset="0"/>
                          <a:cs typeface="Times New Roman" pitchFamily="18" charset="0"/>
                        </a:rPr>
                        <a:t>загальних витрат на ОЗ в Україні, з них:</a:t>
                      </a:r>
                      <a:endParaRPr kumimoji="0" lang="uk-UA" sz="1600" b="1" i="0" u="none" strike="noStrike" cap="none" normalizeH="0" baseline="0" smtClean="0">
                        <a:ln>
                          <a:noFill/>
                        </a:ln>
                        <a:solidFill>
                          <a:schemeClr val="tx2"/>
                        </a:solidFill>
                        <a:effectLst/>
                        <a:latin typeface="Arial" charset="0"/>
                      </a:endParaRPr>
                    </a:p>
                  </a:txBody>
                  <a:tcPr marT="45717" marB="4571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
                          <a:schemeClr val="hlink"/>
                        </a:buClr>
                        <a:buSzPct val="60000"/>
                        <a:buFont typeface="Wingdings" pitchFamily="2" charset="2"/>
                        <a:buNone/>
                        <a:tabLst/>
                      </a:pPr>
                      <a:r>
                        <a:rPr kumimoji="0" lang="uk-UA" sz="2000" b="1" i="0" u="none" strike="noStrike" cap="none" normalizeH="0" baseline="0" smtClean="0">
                          <a:ln>
                            <a:noFill/>
                          </a:ln>
                          <a:solidFill>
                            <a:schemeClr val="tx2"/>
                          </a:solidFill>
                          <a:effectLst/>
                          <a:latin typeface="Arial" charset="0"/>
                          <a:cs typeface="Times New Roman" pitchFamily="18" charset="0"/>
                        </a:rPr>
                        <a:t>61%</a:t>
                      </a:r>
                      <a:endParaRPr kumimoji="0" lang="uk-UA" sz="2000" b="1" i="0" u="none" strike="noStrike" cap="none" normalizeH="0" baseline="0" smtClean="0">
                        <a:ln>
                          <a:noFill/>
                        </a:ln>
                        <a:solidFill>
                          <a:schemeClr val="tx2"/>
                        </a:solidFill>
                        <a:effectLst/>
                        <a:latin typeface="Arial" charset="0"/>
                      </a:endParaRPr>
                    </a:p>
                  </a:txBody>
                  <a:tcPr marT="45717" marB="4571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
                          <a:schemeClr val="hlink"/>
                        </a:buClr>
                        <a:buSzPct val="60000"/>
                        <a:buFont typeface="Wingdings" pitchFamily="2" charset="2"/>
                        <a:buNone/>
                        <a:tabLst/>
                      </a:pPr>
                      <a:r>
                        <a:rPr kumimoji="0" lang="uk-UA" sz="2000" b="1" i="0" u="none" strike="noStrike" cap="none" normalizeH="0" baseline="0" smtClean="0">
                          <a:ln>
                            <a:noFill/>
                          </a:ln>
                          <a:solidFill>
                            <a:schemeClr val="tx2"/>
                          </a:solidFill>
                          <a:effectLst/>
                          <a:latin typeface="Arial" charset="0"/>
                          <a:cs typeface="Times New Roman" pitchFamily="18" charset="0"/>
                        </a:rPr>
                        <a:t>61%</a:t>
                      </a:r>
                      <a:endParaRPr kumimoji="0" lang="uk-UA" sz="2000" b="1" i="0" u="none" strike="noStrike" cap="none" normalizeH="0" baseline="0" smtClean="0">
                        <a:ln>
                          <a:noFill/>
                        </a:ln>
                        <a:solidFill>
                          <a:schemeClr val="tx2"/>
                        </a:solidFill>
                        <a:effectLst/>
                        <a:latin typeface="Arial" charset="0"/>
                      </a:endParaRPr>
                    </a:p>
                  </a:txBody>
                  <a:tcPr marT="45717" marB="4571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28595">
                <a:tc>
                  <a:txBody>
                    <a:bodyPr/>
                    <a:lstStyle/>
                    <a:p>
                      <a:pPr marL="0" marR="0" lvl="0" indent="0" algn="r" defTabSz="914400" rtl="0" eaLnBrk="1" fontAlgn="base" latinLnBrk="0" hangingPunct="1">
                        <a:lnSpc>
                          <a:spcPct val="100000"/>
                        </a:lnSpc>
                        <a:spcBef>
                          <a:spcPct val="0"/>
                        </a:spcBef>
                        <a:spcAft>
                          <a:spcPct val="0"/>
                        </a:spcAft>
                        <a:buClr>
                          <a:schemeClr val="hlink"/>
                        </a:buClr>
                        <a:buSzPct val="60000"/>
                        <a:buFont typeface="Wingdings" pitchFamily="2" charset="2"/>
                        <a:buNone/>
                        <a:tabLst/>
                      </a:pPr>
                      <a:r>
                        <a:rPr kumimoji="0" lang="uk-UA" sz="1600" b="1" i="1" u="none" strike="noStrike" cap="none" normalizeH="0" baseline="0" smtClean="0">
                          <a:ln>
                            <a:noFill/>
                          </a:ln>
                          <a:solidFill>
                            <a:schemeClr val="tx2"/>
                          </a:solidFill>
                          <a:effectLst/>
                          <a:latin typeface="Arial" charset="0"/>
                          <a:cs typeface="Times New Roman" pitchFamily="18" charset="0"/>
                        </a:rPr>
                        <a:t>- центральний державний бюджет</a:t>
                      </a:r>
                    </a:p>
                  </a:txBody>
                  <a:tcPr marT="45717" marB="4571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
                          <a:schemeClr val="hlink"/>
                        </a:buClr>
                        <a:buSzPct val="60000"/>
                        <a:buFont typeface="Wingdings" pitchFamily="2" charset="2"/>
                        <a:buNone/>
                        <a:tabLst/>
                      </a:pPr>
                      <a:r>
                        <a:rPr kumimoji="0" lang="uk-UA" sz="1600" b="1" i="1" u="none" strike="noStrike" cap="none" normalizeH="0" baseline="0" smtClean="0">
                          <a:ln>
                            <a:noFill/>
                          </a:ln>
                          <a:solidFill>
                            <a:schemeClr val="tx2"/>
                          </a:solidFill>
                          <a:effectLst/>
                          <a:latin typeface="Arial" charset="0"/>
                          <a:cs typeface="Times New Roman" pitchFamily="18" charset="0"/>
                        </a:rPr>
                        <a:t>19%</a:t>
                      </a:r>
                    </a:p>
                  </a:txBody>
                  <a:tcPr marT="45717" marB="4571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
                          <a:schemeClr val="hlink"/>
                        </a:buClr>
                        <a:buSzPct val="60000"/>
                        <a:buFont typeface="Wingdings" pitchFamily="2" charset="2"/>
                        <a:buNone/>
                        <a:tabLst/>
                      </a:pPr>
                      <a:r>
                        <a:rPr kumimoji="0" lang="uk-UA" sz="1600" b="1" i="1" u="none" strike="noStrike" cap="none" normalizeH="0" baseline="0" smtClean="0">
                          <a:ln>
                            <a:noFill/>
                          </a:ln>
                          <a:solidFill>
                            <a:schemeClr val="tx2"/>
                          </a:solidFill>
                          <a:effectLst/>
                          <a:latin typeface="Arial" charset="0"/>
                          <a:cs typeface="Times New Roman" pitchFamily="18" charset="0"/>
                        </a:rPr>
                        <a:t>21%</a:t>
                      </a:r>
                    </a:p>
                  </a:txBody>
                  <a:tcPr marT="45717" marB="4571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38114">
                <a:tc>
                  <a:txBody>
                    <a:bodyPr/>
                    <a:lstStyle/>
                    <a:p>
                      <a:pPr marL="342900" marR="0" lvl="0" indent="-342900" algn="r" defTabSz="914400" rtl="0" eaLnBrk="1" fontAlgn="base" latinLnBrk="0" hangingPunct="1">
                        <a:lnSpc>
                          <a:spcPct val="100000"/>
                        </a:lnSpc>
                        <a:spcBef>
                          <a:spcPct val="0"/>
                        </a:spcBef>
                        <a:spcAft>
                          <a:spcPct val="0"/>
                        </a:spcAft>
                        <a:buClr>
                          <a:schemeClr val="hlink"/>
                        </a:buClr>
                        <a:buSzPct val="60000"/>
                        <a:buFont typeface="Wingdings" pitchFamily="2" charset="2"/>
                        <a:buNone/>
                        <a:tabLst/>
                      </a:pPr>
                      <a:r>
                        <a:rPr kumimoji="0" lang="uk-UA" sz="1600" b="1" i="1" u="none" strike="noStrike" cap="none" normalizeH="0" baseline="0" smtClean="0">
                          <a:ln>
                            <a:noFill/>
                          </a:ln>
                          <a:solidFill>
                            <a:schemeClr val="tx2"/>
                          </a:solidFill>
                          <a:effectLst/>
                          <a:latin typeface="Arial" charset="0"/>
                          <a:cs typeface="Times New Roman" pitchFamily="18" charset="0"/>
                        </a:rPr>
                        <a:t>- обласні та місцеві бюджети</a:t>
                      </a:r>
                      <a:endParaRPr kumimoji="0" lang="uk-UA" sz="1600" b="1" i="1" u="none" strike="noStrike" cap="none" normalizeH="0" baseline="0" smtClean="0">
                        <a:ln>
                          <a:noFill/>
                        </a:ln>
                        <a:solidFill>
                          <a:schemeClr val="tx2"/>
                        </a:solidFill>
                        <a:effectLst/>
                        <a:latin typeface="Arial" charset="0"/>
                      </a:endParaRPr>
                    </a:p>
                  </a:txBody>
                  <a:tcPr marT="45717" marB="4571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
                          <a:schemeClr val="hlink"/>
                        </a:buClr>
                        <a:buSzPct val="60000"/>
                        <a:buFont typeface="Wingdings" pitchFamily="2" charset="2"/>
                        <a:buNone/>
                        <a:tabLst/>
                      </a:pPr>
                      <a:r>
                        <a:rPr kumimoji="0" lang="uk-UA" sz="1600" b="1" i="1" u="none" strike="noStrike" cap="none" normalizeH="0" baseline="0" smtClean="0">
                          <a:ln>
                            <a:noFill/>
                          </a:ln>
                          <a:solidFill>
                            <a:schemeClr val="tx2"/>
                          </a:solidFill>
                          <a:effectLst/>
                          <a:latin typeface="Arial" charset="0"/>
                          <a:cs typeface="Times New Roman" pitchFamily="18" charset="0"/>
                        </a:rPr>
                        <a:t>42%</a:t>
                      </a:r>
                      <a:endParaRPr kumimoji="0" lang="uk-UA" sz="1600" b="1" i="1" u="none" strike="noStrike" cap="none" normalizeH="0" baseline="0" smtClean="0">
                        <a:ln>
                          <a:noFill/>
                        </a:ln>
                        <a:solidFill>
                          <a:schemeClr val="tx2"/>
                        </a:solidFill>
                        <a:effectLst/>
                        <a:latin typeface="Arial" charset="0"/>
                      </a:endParaRPr>
                    </a:p>
                  </a:txBody>
                  <a:tcPr marT="45717" marB="4571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
                          <a:schemeClr val="hlink"/>
                        </a:buClr>
                        <a:buSzPct val="60000"/>
                        <a:buFont typeface="Wingdings" pitchFamily="2" charset="2"/>
                        <a:buNone/>
                        <a:tabLst/>
                      </a:pPr>
                      <a:r>
                        <a:rPr kumimoji="0" lang="uk-UA" sz="1600" b="1" i="1" u="none" strike="noStrike" cap="none" normalizeH="0" baseline="0" smtClean="0">
                          <a:ln>
                            <a:noFill/>
                          </a:ln>
                          <a:solidFill>
                            <a:schemeClr val="tx2"/>
                          </a:solidFill>
                          <a:effectLst/>
                          <a:latin typeface="Arial" charset="0"/>
                          <a:cs typeface="Times New Roman" pitchFamily="18" charset="0"/>
                        </a:rPr>
                        <a:t>40%</a:t>
                      </a:r>
                      <a:endParaRPr kumimoji="0" lang="uk-UA" sz="1600" b="1" i="1" u="none" strike="noStrike" cap="none" normalizeH="0" baseline="0" smtClean="0">
                        <a:ln>
                          <a:noFill/>
                        </a:ln>
                        <a:solidFill>
                          <a:schemeClr val="tx2"/>
                        </a:solidFill>
                        <a:effectLst/>
                        <a:latin typeface="Arial" charset="0"/>
                      </a:endParaRPr>
                    </a:p>
                  </a:txBody>
                  <a:tcPr marT="45717" marB="4571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88921">
                <a:tc>
                  <a:txBody>
                    <a:bodyPr/>
                    <a:lstStyle/>
                    <a:p>
                      <a:pPr marL="342900" marR="0" lvl="0" indent="-342900" algn="ctr" defTabSz="914400" rtl="0" eaLnBrk="1" fontAlgn="base" latinLnBrk="0" hangingPunct="1">
                        <a:lnSpc>
                          <a:spcPct val="100000"/>
                        </a:lnSpc>
                        <a:spcBef>
                          <a:spcPct val="0"/>
                        </a:spcBef>
                        <a:spcAft>
                          <a:spcPct val="0"/>
                        </a:spcAft>
                        <a:buClr>
                          <a:schemeClr val="hlink"/>
                        </a:buClr>
                        <a:buSzPct val="60000"/>
                        <a:buFont typeface="Wingdings" pitchFamily="2" charset="2"/>
                        <a:buNone/>
                        <a:tabLst/>
                      </a:pPr>
                      <a:r>
                        <a:rPr kumimoji="0" lang="uk-UA" sz="1600" b="1" i="0" u="none" strike="noStrike" cap="none" normalizeH="0" baseline="0" smtClean="0">
                          <a:ln>
                            <a:noFill/>
                          </a:ln>
                          <a:solidFill>
                            <a:srgbClr val="FF0000"/>
                          </a:solidFill>
                          <a:effectLst/>
                          <a:latin typeface="Arial" charset="0"/>
                          <a:cs typeface="Times New Roman" pitchFamily="18" charset="0"/>
                        </a:rPr>
                        <a:t>** Доля особистих приватних витрат,</a:t>
                      </a:r>
                      <a:r>
                        <a:rPr kumimoji="0" lang="uk-UA" sz="1600" b="1" i="0" u="none" strike="noStrike" cap="none" normalizeH="0" baseline="0" smtClean="0">
                          <a:ln>
                            <a:noFill/>
                          </a:ln>
                          <a:solidFill>
                            <a:schemeClr val="tx2"/>
                          </a:solidFill>
                          <a:effectLst/>
                          <a:latin typeface="Arial" charset="0"/>
                          <a:cs typeface="Times New Roman" pitchFamily="18" charset="0"/>
                        </a:rPr>
                        <a:t> </a:t>
                      </a:r>
                    </a:p>
                    <a:p>
                      <a:pPr marL="342900" marR="0" lvl="0" indent="-342900" algn="ctr" defTabSz="914400" rtl="0" eaLnBrk="1" fontAlgn="base" latinLnBrk="0" hangingPunct="1">
                        <a:lnSpc>
                          <a:spcPct val="100000"/>
                        </a:lnSpc>
                        <a:spcBef>
                          <a:spcPct val="0"/>
                        </a:spcBef>
                        <a:spcAft>
                          <a:spcPct val="0"/>
                        </a:spcAft>
                        <a:buClr>
                          <a:schemeClr val="hlink"/>
                        </a:buClr>
                        <a:buSzPct val="60000"/>
                        <a:buFont typeface="Wingdings" pitchFamily="2" charset="2"/>
                        <a:buNone/>
                        <a:tabLst/>
                      </a:pPr>
                      <a:r>
                        <a:rPr kumimoji="0" lang="uk-UA" sz="1600" b="1" i="0" u="none" strike="noStrike" cap="none" normalizeH="0" baseline="0" smtClean="0">
                          <a:ln>
                            <a:noFill/>
                          </a:ln>
                          <a:solidFill>
                            <a:schemeClr val="tx2"/>
                          </a:solidFill>
                          <a:effectLst/>
                          <a:latin typeface="Arial" charset="0"/>
                          <a:cs typeface="Times New Roman" pitchFamily="18" charset="0"/>
                        </a:rPr>
                        <a:t>як % від загальних витрат на ОЗ в Україні</a:t>
                      </a:r>
                      <a:endParaRPr kumimoji="0" lang="uk-UA" sz="1600" b="1" i="0" u="none" strike="noStrike" cap="none" normalizeH="0" baseline="0" smtClean="0">
                        <a:ln>
                          <a:noFill/>
                        </a:ln>
                        <a:solidFill>
                          <a:schemeClr val="tx2"/>
                        </a:solidFill>
                        <a:effectLst/>
                        <a:latin typeface="Arial" charset="0"/>
                      </a:endParaRPr>
                    </a:p>
                  </a:txBody>
                  <a:tcPr marT="45717" marB="4571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
                          <a:schemeClr val="hlink"/>
                        </a:buClr>
                        <a:buSzPct val="60000"/>
                        <a:buFont typeface="Wingdings" pitchFamily="2" charset="2"/>
                        <a:buNone/>
                        <a:tabLst/>
                      </a:pPr>
                      <a:r>
                        <a:rPr kumimoji="0" lang="uk-UA" sz="2000" b="1" i="0" u="none" strike="noStrike" cap="none" normalizeH="0" baseline="0" smtClean="0">
                          <a:ln>
                            <a:noFill/>
                          </a:ln>
                          <a:solidFill>
                            <a:srgbClr val="FF0000"/>
                          </a:solidFill>
                          <a:effectLst/>
                          <a:latin typeface="Arial" charset="0"/>
                          <a:cs typeface="Times New Roman" pitchFamily="18" charset="0"/>
                        </a:rPr>
                        <a:t>39%</a:t>
                      </a:r>
                      <a:endParaRPr kumimoji="0" lang="uk-UA" sz="2000" b="1" i="0" u="none" strike="noStrike" cap="none" normalizeH="0" baseline="0" smtClean="0">
                        <a:ln>
                          <a:noFill/>
                        </a:ln>
                        <a:solidFill>
                          <a:srgbClr val="FF0000"/>
                        </a:solidFill>
                        <a:effectLst/>
                        <a:latin typeface="Arial" charset="0"/>
                      </a:endParaRPr>
                    </a:p>
                  </a:txBody>
                  <a:tcPr marT="45717" marB="4571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
                          <a:schemeClr val="hlink"/>
                        </a:buClr>
                        <a:buSzPct val="60000"/>
                        <a:buFont typeface="Wingdings" pitchFamily="2" charset="2"/>
                        <a:buNone/>
                        <a:tabLst/>
                      </a:pPr>
                      <a:r>
                        <a:rPr kumimoji="0" lang="uk-UA" sz="2000" b="1" i="0" u="none" strike="noStrike" cap="none" normalizeH="0" baseline="0" smtClean="0">
                          <a:ln>
                            <a:noFill/>
                          </a:ln>
                          <a:solidFill>
                            <a:srgbClr val="FF0000"/>
                          </a:solidFill>
                          <a:effectLst/>
                          <a:latin typeface="Arial" charset="0"/>
                          <a:cs typeface="Times New Roman" pitchFamily="18" charset="0"/>
                        </a:rPr>
                        <a:t>39%</a:t>
                      </a:r>
                      <a:endParaRPr kumimoji="0" lang="uk-UA" sz="2000" b="1" i="0" u="none" strike="noStrike" cap="none" normalizeH="0" baseline="0" smtClean="0">
                        <a:ln>
                          <a:noFill/>
                        </a:ln>
                        <a:solidFill>
                          <a:srgbClr val="FF0000"/>
                        </a:solidFill>
                        <a:effectLst/>
                        <a:latin typeface="Arial" charset="0"/>
                      </a:endParaRPr>
                    </a:p>
                  </a:txBody>
                  <a:tcPr marT="45717" marB="4571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03207">
                <a:tc>
                  <a:txBody>
                    <a:bodyPr/>
                    <a:lstStyle/>
                    <a:p>
                      <a:pPr marL="342900" marR="0" lvl="0" indent="-342900" algn="ctr" defTabSz="914400" rtl="0" eaLnBrk="1" fontAlgn="base" latinLnBrk="0" hangingPunct="1">
                        <a:lnSpc>
                          <a:spcPct val="100000"/>
                        </a:lnSpc>
                        <a:spcBef>
                          <a:spcPct val="0"/>
                        </a:spcBef>
                        <a:spcAft>
                          <a:spcPct val="0"/>
                        </a:spcAft>
                        <a:buClr>
                          <a:schemeClr val="hlink"/>
                        </a:buClr>
                        <a:buSzPct val="60000"/>
                        <a:buFont typeface="Wingdings" pitchFamily="2" charset="2"/>
                        <a:buNone/>
                        <a:tabLst/>
                      </a:pPr>
                      <a:r>
                        <a:rPr kumimoji="0" lang="uk-UA" sz="1600" b="1" i="0" u="none" strike="noStrike" cap="none" normalizeH="0" baseline="0" smtClean="0">
                          <a:ln>
                            <a:noFill/>
                          </a:ln>
                          <a:solidFill>
                            <a:schemeClr val="tx2"/>
                          </a:solidFill>
                          <a:effectLst/>
                          <a:latin typeface="Arial" charset="0"/>
                          <a:cs typeface="Times New Roman" pitchFamily="18" charset="0"/>
                        </a:rPr>
                        <a:t>Доля зовнішньої допомоги, </a:t>
                      </a:r>
                    </a:p>
                    <a:p>
                      <a:pPr marL="342900" marR="0" lvl="0" indent="-342900" algn="ctr" defTabSz="914400" rtl="0" eaLnBrk="1" fontAlgn="base" latinLnBrk="0" hangingPunct="1">
                        <a:lnSpc>
                          <a:spcPct val="100000"/>
                        </a:lnSpc>
                        <a:spcBef>
                          <a:spcPct val="0"/>
                        </a:spcBef>
                        <a:spcAft>
                          <a:spcPct val="0"/>
                        </a:spcAft>
                        <a:buClr>
                          <a:schemeClr val="hlink"/>
                        </a:buClr>
                        <a:buSzPct val="60000"/>
                        <a:buFont typeface="Wingdings" pitchFamily="2" charset="2"/>
                        <a:buNone/>
                        <a:tabLst/>
                      </a:pPr>
                      <a:r>
                        <a:rPr kumimoji="0" lang="uk-UA" sz="1600" b="1" i="0" u="none" strike="noStrike" cap="none" normalizeH="0" baseline="0" smtClean="0">
                          <a:ln>
                            <a:noFill/>
                          </a:ln>
                          <a:solidFill>
                            <a:schemeClr val="tx2"/>
                          </a:solidFill>
                          <a:effectLst/>
                          <a:latin typeface="Arial" charset="0"/>
                          <a:cs typeface="Times New Roman" pitchFamily="18" charset="0"/>
                        </a:rPr>
                        <a:t>як % від загальних витрат на ОЗ в Україні</a:t>
                      </a:r>
                      <a:endParaRPr kumimoji="0" lang="uk-UA" sz="1600" b="1" i="0" u="none" strike="noStrike" cap="none" normalizeH="0" baseline="0" smtClean="0">
                        <a:ln>
                          <a:noFill/>
                        </a:ln>
                        <a:solidFill>
                          <a:schemeClr val="tx2"/>
                        </a:solidFill>
                        <a:effectLst/>
                        <a:latin typeface="Arial" charset="0"/>
                      </a:endParaRPr>
                    </a:p>
                  </a:txBody>
                  <a:tcPr marT="45717" marB="4571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
                          <a:schemeClr val="hlink"/>
                        </a:buClr>
                        <a:buSzPct val="60000"/>
                        <a:buFont typeface="Wingdings" pitchFamily="2" charset="2"/>
                        <a:buNone/>
                        <a:tabLst/>
                      </a:pPr>
                      <a:r>
                        <a:rPr kumimoji="0" lang="en-US" sz="2000" b="1" i="0" u="none" strike="noStrike" cap="none" normalizeH="0" baseline="0" smtClean="0">
                          <a:ln>
                            <a:noFill/>
                          </a:ln>
                          <a:solidFill>
                            <a:schemeClr val="tx2"/>
                          </a:solidFill>
                          <a:effectLst/>
                          <a:latin typeface="Arial" charset="0"/>
                          <a:cs typeface="Times New Roman" pitchFamily="18" charset="0"/>
                        </a:rPr>
                        <a:t>&lt; 1%</a:t>
                      </a:r>
                      <a:endParaRPr kumimoji="0" lang="en-US" sz="2000" b="1" i="0" u="none" strike="noStrike" cap="none" normalizeH="0" baseline="0" smtClean="0">
                        <a:ln>
                          <a:noFill/>
                        </a:ln>
                        <a:solidFill>
                          <a:schemeClr val="tx2"/>
                        </a:solidFill>
                        <a:effectLst/>
                        <a:latin typeface="Arial" charset="0"/>
                      </a:endParaRPr>
                    </a:p>
                  </a:txBody>
                  <a:tcPr marT="45717" marB="4571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
                          <a:schemeClr val="hlink"/>
                        </a:buClr>
                        <a:buSzPct val="60000"/>
                        <a:buFont typeface="Wingdings" pitchFamily="2" charset="2"/>
                        <a:buNone/>
                        <a:tabLst/>
                      </a:pPr>
                      <a:r>
                        <a:rPr kumimoji="0" lang="en-US" sz="2000" b="1" i="0" u="none" strike="noStrike" cap="none" normalizeH="0" baseline="0" smtClean="0">
                          <a:ln>
                            <a:noFill/>
                          </a:ln>
                          <a:solidFill>
                            <a:schemeClr val="tx2"/>
                          </a:solidFill>
                          <a:effectLst/>
                          <a:latin typeface="Arial" charset="0"/>
                          <a:cs typeface="Times New Roman" pitchFamily="18" charset="0"/>
                        </a:rPr>
                        <a:t>&lt; 1%</a:t>
                      </a:r>
                      <a:endParaRPr kumimoji="0" lang="en-US" sz="2000" b="1" i="0" u="none" strike="noStrike" cap="none" normalizeH="0" baseline="0" smtClean="0">
                        <a:ln>
                          <a:noFill/>
                        </a:ln>
                        <a:solidFill>
                          <a:schemeClr val="tx2"/>
                        </a:solidFill>
                        <a:effectLst/>
                        <a:latin typeface="Arial" charset="0"/>
                      </a:endParaRPr>
                    </a:p>
                  </a:txBody>
                  <a:tcPr marT="45717" marB="4571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74634">
                <a:tc gridSpan="3">
                  <a:txBody>
                    <a:bodyPr/>
                    <a:lstStyle/>
                    <a:p>
                      <a:pPr marL="342900" marR="0" lvl="0" indent="-342900" algn="l" defTabSz="914400" rtl="0" eaLnBrk="1" fontAlgn="base" latinLnBrk="0" hangingPunct="1">
                        <a:lnSpc>
                          <a:spcPct val="100000"/>
                        </a:lnSpc>
                        <a:spcBef>
                          <a:spcPct val="0"/>
                        </a:spcBef>
                        <a:spcAft>
                          <a:spcPct val="0"/>
                        </a:spcAft>
                        <a:buClr>
                          <a:schemeClr val="hlink"/>
                        </a:buClr>
                        <a:buSzPct val="60000"/>
                        <a:buFont typeface="Wingdings" pitchFamily="2" charset="2"/>
                        <a:buNone/>
                        <a:tabLst/>
                      </a:pPr>
                      <a:endParaRPr kumimoji="0" lang="uk-UA" sz="1600" b="1" i="0" u="none" strike="noStrike" cap="none" normalizeH="0" baseline="0" smtClean="0">
                        <a:ln>
                          <a:noFill/>
                        </a:ln>
                        <a:solidFill>
                          <a:schemeClr val="tx2"/>
                        </a:solidFill>
                        <a:effectLst/>
                        <a:latin typeface="Arial" charset="0"/>
                      </a:endParaRPr>
                    </a:p>
                  </a:txBody>
                  <a:tcPr marT="45717" marB="45717" anchor="ctr" horzOverflow="overflow">
                    <a:lnL cap="flat">
                      <a:noFill/>
                    </a:lnL>
                    <a:lnR cap="flat">
                      <a:noFill/>
                    </a:lnR>
                    <a:lnT w="12700" cap="flat" cmpd="sng" algn="ctr">
                      <a:solidFill>
                        <a:schemeClr val="tx1"/>
                      </a:solidFill>
                      <a:prstDash val="solid"/>
                      <a:round/>
                      <a:headEnd type="none" w="med" len="med"/>
                      <a:tailEnd type="none" w="med" len="med"/>
                    </a:lnT>
                    <a:lnB cap="flat">
                      <a:noFill/>
                    </a:lnB>
                    <a:lnTlToBr>
                      <a:noFill/>
                    </a:lnTlToBr>
                    <a:lnBlToTr>
                      <a:noFill/>
                    </a:lnBlToTr>
                    <a:noFill/>
                  </a:tcPr>
                </a:tc>
                <a:tc hMerge="1">
                  <a:txBody>
                    <a:bodyPr/>
                    <a:lstStyle/>
                    <a:p>
                      <a:endParaRPr lang="ru-RU"/>
                    </a:p>
                  </a:txBody>
                  <a:tcPr/>
                </a:tc>
                <a:tc hMerge="1">
                  <a:txBody>
                    <a:bodyPr/>
                    <a:lstStyle/>
                    <a:p>
                      <a:endParaRPr lang="ru-RU"/>
                    </a:p>
                  </a:txBody>
                  <a:tcPr/>
                </a:tc>
              </a:tr>
            </a:tbl>
          </a:graphicData>
        </a:graphic>
      </p:graphicFrame>
      <p:sp>
        <p:nvSpPr>
          <p:cNvPr id="4138" name="Text Box 45"/>
          <p:cNvSpPr txBox="1">
            <a:spLocks noChangeArrowheads="1"/>
          </p:cNvSpPr>
          <p:nvPr/>
        </p:nvSpPr>
        <p:spPr bwMode="auto">
          <a:xfrm>
            <a:off x="900113" y="5876925"/>
            <a:ext cx="7989887"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kumimoji="1">
                <a:solidFill>
                  <a:schemeClr val="tx1"/>
                </a:solidFill>
                <a:latin typeface="Times New Roman" panose="02020603050405020304" pitchFamily="18" charset="0"/>
              </a:defRPr>
            </a:lvl1pPr>
            <a:lvl2pPr marL="742950" indent="-285750" eaLnBrk="0" hangingPunct="0">
              <a:defRPr kumimoji="1">
                <a:solidFill>
                  <a:schemeClr val="tx1"/>
                </a:solidFill>
                <a:latin typeface="Times New Roman" panose="02020603050405020304" pitchFamily="18" charset="0"/>
              </a:defRPr>
            </a:lvl2pPr>
            <a:lvl3pPr marL="1143000" indent="-228600" eaLnBrk="0" hangingPunct="0">
              <a:defRPr kumimoji="1">
                <a:solidFill>
                  <a:schemeClr val="tx1"/>
                </a:solidFill>
                <a:latin typeface="Times New Roman" panose="02020603050405020304" pitchFamily="18" charset="0"/>
              </a:defRPr>
            </a:lvl3pPr>
            <a:lvl4pPr marL="1600200" indent="-228600" eaLnBrk="0" hangingPunct="0">
              <a:defRPr kumimoji="1">
                <a:solidFill>
                  <a:schemeClr val="tx1"/>
                </a:solidFill>
                <a:latin typeface="Times New Roman" panose="02020603050405020304" pitchFamily="18" charset="0"/>
              </a:defRPr>
            </a:lvl4pPr>
            <a:lvl5pPr marL="2057400" indent="-228600" eaLnBrk="0" hangingPunct="0">
              <a:defRPr kumimoji="1">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a:solidFill>
                  <a:schemeClr val="tx1"/>
                </a:solidFill>
                <a:latin typeface="Times New Roman" panose="02020603050405020304" pitchFamily="18" charset="0"/>
              </a:defRPr>
            </a:lvl9pPr>
          </a:lstStyle>
          <a:p>
            <a:pPr eaLnBrk="1" hangingPunct="1"/>
            <a:r>
              <a:rPr kumimoji="0" lang="uk-UA" altLang="ru-RU" sz="1600" i="1">
                <a:latin typeface="Arial" panose="020B0604020202020204" pitchFamily="34" charset="0"/>
              </a:rPr>
              <a:t>* Національні рахунки охорони здоров</a:t>
            </a:r>
            <a:r>
              <a:rPr kumimoji="0" lang="en-US" altLang="ru-RU" sz="1600" i="1">
                <a:latin typeface="Arial" panose="020B0604020202020204" pitchFamily="34" charset="0"/>
              </a:rPr>
              <a:t>’</a:t>
            </a:r>
            <a:r>
              <a:rPr kumimoji="0" lang="uk-UA" altLang="ru-RU" sz="1600" i="1">
                <a:latin typeface="Arial" panose="020B0604020202020204" pitchFamily="34" charset="0"/>
              </a:rPr>
              <a:t>я (НРОЗ)  в Україні, </a:t>
            </a:r>
            <a:r>
              <a:rPr kumimoji="0" lang="en-US" altLang="ru-RU" sz="1600" i="1">
                <a:latin typeface="Arial" panose="020B0604020202020204" pitchFamily="34" charset="0"/>
              </a:rPr>
              <a:t>PHRplus, USAID, 200</a:t>
            </a:r>
            <a:r>
              <a:rPr kumimoji="0" lang="uk-UA" altLang="ru-RU" sz="1600" i="1">
                <a:latin typeface="Arial" panose="020B0604020202020204" pitchFamily="34" charset="0"/>
              </a:rPr>
              <a:t>9</a:t>
            </a:r>
            <a:endParaRPr kumimoji="0" lang="ru-RU" altLang="ru-RU" sz="1600" i="1">
              <a:latin typeface="Arial" panose="020B0604020202020204" pitchFamily="34" charset="0"/>
            </a:endParaRPr>
          </a:p>
        </p:txBody>
      </p:sp>
      <p:sp>
        <p:nvSpPr>
          <p:cNvPr id="4139" name="Rectangle 65"/>
          <p:cNvSpPr>
            <a:spLocks noChangeArrowheads="1"/>
          </p:cNvSpPr>
          <p:nvPr/>
        </p:nvSpPr>
        <p:spPr bwMode="auto">
          <a:xfrm>
            <a:off x="395288" y="5084763"/>
            <a:ext cx="8353425" cy="720725"/>
          </a:xfrm>
          <a:prstGeom prst="rect">
            <a:avLst/>
          </a:prstGeom>
          <a:solidFill>
            <a:schemeClr val="bg1"/>
          </a:solidFill>
          <a:ln w="9525" algn="ctr">
            <a:solidFill>
              <a:schemeClr val="tx1"/>
            </a:solidFill>
            <a:miter lim="800000"/>
            <a:headEnd/>
            <a:tailEnd/>
          </a:ln>
        </p:spPr>
        <p:txBody>
          <a:bodyPr wrap="none" anchor="ctr"/>
          <a:lstStyle>
            <a:lvl1pPr eaLnBrk="0" hangingPunct="0">
              <a:defRPr kumimoji="1">
                <a:solidFill>
                  <a:schemeClr val="tx1"/>
                </a:solidFill>
                <a:latin typeface="Times New Roman" panose="02020603050405020304" pitchFamily="18" charset="0"/>
              </a:defRPr>
            </a:lvl1pPr>
            <a:lvl2pPr marL="742950" indent="-285750" eaLnBrk="0" hangingPunct="0">
              <a:defRPr kumimoji="1">
                <a:solidFill>
                  <a:schemeClr val="tx1"/>
                </a:solidFill>
                <a:latin typeface="Times New Roman" panose="02020603050405020304" pitchFamily="18" charset="0"/>
              </a:defRPr>
            </a:lvl2pPr>
            <a:lvl3pPr marL="1143000" indent="-228600" eaLnBrk="0" hangingPunct="0">
              <a:defRPr kumimoji="1">
                <a:solidFill>
                  <a:schemeClr val="tx1"/>
                </a:solidFill>
                <a:latin typeface="Times New Roman" panose="02020603050405020304" pitchFamily="18" charset="0"/>
              </a:defRPr>
            </a:lvl3pPr>
            <a:lvl4pPr marL="1600200" indent="-228600" eaLnBrk="0" hangingPunct="0">
              <a:defRPr kumimoji="1">
                <a:solidFill>
                  <a:schemeClr val="tx1"/>
                </a:solidFill>
                <a:latin typeface="Times New Roman" panose="02020603050405020304" pitchFamily="18" charset="0"/>
              </a:defRPr>
            </a:lvl4pPr>
            <a:lvl5pPr marL="2057400" indent="-228600" eaLnBrk="0" hangingPunct="0">
              <a:defRPr kumimoji="1">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a:solidFill>
                  <a:schemeClr val="tx1"/>
                </a:solidFill>
                <a:latin typeface="Times New Roman" panose="02020603050405020304" pitchFamily="18" charset="0"/>
              </a:defRPr>
            </a:lvl9pPr>
          </a:lstStyle>
          <a:p>
            <a:pPr algn="ctr" eaLnBrk="1" hangingPunct="1"/>
            <a:r>
              <a:rPr kumimoji="0" lang="uk-UA" altLang="ru-RU">
                <a:solidFill>
                  <a:srgbClr val="FF0066"/>
                </a:solidFill>
                <a:latin typeface="Arial" panose="020B0604020202020204" pitchFamily="34" charset="0"/>
              </a:rPr>
              <a:t>** </a:t>
            </a:r>
            <a:r>
              <a:rPr kumimoji="0" lang="uk-UA" altLang="ru-RU" b="1">
                <a:solidFill>
                  <a:srgbClr val="FF0066"/>
                </a:solidFill>
                <a:latin typeface="Arial" panose="020B0604020202020204" pitchFamily="34" charset="0"/>
              </a:rPr>
              <a:t>За даними деяких досліджень – доля особистих витрат громадян</a:t>
            </a:r>
          </a:p>
          <a:p>
            <a:pPr algn="ctr" eaLnBrk="1" hangingPunct="1"/>
            <a:r>
              <a:rPr kumimoji="0" lang="uk-UA" altLang="ru-RU" b="1">
                <a:solidFill>
                  <a:srgbClr val="FF0066"/>
                </a:solidFill>
                <a:latin typeface="Arial" panose="020B0604020202020204" pitchFamily="34" charset="0"/>
              </a:rPr>
              <a:t> сягає 52% від загальних витрат на ОЗ в Україні</a:t>
            </a:r>
            <a:r>
              <a:rPr kumimoji="0" lang="uk-UA" altLang="ru-RU">
                <a:solidFill>
                  <a:srgbClr val="FF0066"/>
                </a:solidFill>
                <a:latin typeface="Arial" panose="020B0604020202020204" pitchFamily="34" charset="0"/>
              </a:rPr>
              <a:t> (</a:t>
            </a:r>
            <a:r>
              <a:rPr kumimoji="0" lang="uk-UA" altLang="ru-RU" i="1">
                <a:solidFill>
                  <a:srgbClr val="FF0066"/>
                </a:solidFill>
                <a:latin typeface="Arial" panose="020B0604020202020204" pitchFamily="34" charset="0"/>
              </a:rPr>
              <a:t>Літвак А., та ін., 2009</a:t>
            </a:r>
            <a:r>
              <a:rPr kumimoji="0" lang="uk-UA" altLang="ru-RU">
                <a:solidFill>
                  <a:srgbClr val="FF0066"/>
                </a:solidFill>
                <a:latin typeface="Arial" panose="020B0604020202020204" pitchFamily="34" charset="0"/>
              </a:rPr>
              <a:t>)</a:t>
            </a:r>
            <a:endParaRPr kumimoji="0" lang="ru-RU" altLang="ru-RU">
              <a:solidFill>
                <a:srgbClr val="FF0066"/>
              </a:solidFill>
              <a:latin typeface="Arial" panose="020B0604020202020204"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755650" y="188913"/>
            <a:ext cx="7704138" cy="1196975"/>
          </a:xfrm>
        </p:spPr>
        <p:txBody>
          <a:bodyPr/>
          <a:lstStyle/>
          <a:p>
            <a:pPr algn="ctr" eaLnBrk="1" hangingPunct="1"/>
            <a:r>
              <a:rPr lang="uk-UA" altLang="ru-RU" sz="3800" b="0" smtClean="0"/>
              <a:t>Основні небезпеки в сучасній системі медичного обслуговування населення (1)</a:t>
            </a:r>
            <a:endParaRPr lang="ru-RU" altLang="ru-RU" sz="3800" b="0" smtClean="0"/>
          </a:p>
        </p:txBody>
      </p:sp>
      <p:sp>
        <p:nvSpPr>
          <p:cNvPr id="51204" name="Rectangle 4"/>
          <p:cNvSpPr>
            <a:spLocks noChangeArrowheads="1"/>
          </p:cNvSpPr>
          <p:nvPr/>
        </p:nvSpPr>
        <p:spPr bwMode="auto">
          <a:xfrm>
            <a:off x="468313" y="1412875"/>
            <a:ext cx="2590800" cy="1366838"/>
          </a:xfrm>
          <a:prstGeom prst="rect">
            <a:avLst/>
          </a:prstGeom>
          <a:solidFill>
            <a:schemeClr val="bg1"/>
          </a:solidFill>
          <a:ln w="9525" algn="ctr">
            <a:solidFill>
              <a:schemeClr val="tx1"/>
            </a:solidFill>
            <a:miter lim="800000"/>
            <a:headEnd/>
            <a:tailEnd/>
          </a:ln>
        </p:spPr>
        <p:txBody>
          <a:bodyPr wrap="none" anchor="ctr"/>
          <a:lstStyle>
            <a:lvl1pPr eaLnBrk="0" hangingPunct="0">
              <a:defRPr kumimoji="1">
                <a:solidFill>
                  <a:schemeClr val="tx1"/>
                </a:solidFill>
                <a:latin typeface="Times New Roman" panose="02020603050405020304" pitchFamily="18" charset="0"/>
              </a:defRPr>
            </a:lvl1pPr>
            <a:lvl2pPr marL="742950" indent="-285750" eaLnBrk="0" hangingPunct="0">
              <a:defRPr kumimoji="1">
                <a:solidFill>
                  <a:schemeClr val="tx1"/>
                </a:solidFill>
                <a:latin typeface="Times New Roman" panose="02020603050405020304" pitchFamily="18" charset="0"/>
              </a:defRPr>
            </a:lvl2pPr>
            <a:lvl3pPr marL="1143000" indent="-228600" eaLnBrk="0" hangingPunct="0">
              <a:defRPr kumimoji="1">
                <a:solidFill>
                  <a:schemeClr val="tx1"/>
                </a:solidFill>
                <a:latin typeface="Times New Roman" panose="02020603050405020304" pitchFamily="18" charset="0"/>
              </a:defRPr>
            </a:lvl3pPr>
            <a:lvl4pPr marL="1600200" indent="-228600" eaLnBrk="0" hangingPunct="0">
              <a:defRPr kumimoji="1">
                <a:solidFill>
                  <a:schemeClr val="tx1"/>
                </a:solidFill>
                <a:latin typeface="Times New Roman" panose="02020603050405020304" pitchFamily="18" charset="0"/>
              </a:defRPr>
            </a:lvl4pPr>
            <a:lvl5pPr marL="2057400" indent="-228600" eaLnBrk="0" hangingPunct="0">
              <a:defRPr kumimoji="1">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a:solidFill>
                  <a:schemeClr val="tx1"/>
                </a:solidFill>
                <a:latin typeface="Times New Roman" panose="02020603050405020304" pitchFamily="18" charset="0"/>
              </a:defRPr>
            </a:lvl9pPr>
          </a:lstStyle>
          <a:p>
            <a:pPr algn="ctr" eaLnBrk="1" hangingPunct="1"/>
            <a:r>
              <a:rPr kumimoji="0" lang="uk-UA" altLang="ru-RU" sz="1600" b="1">
                <a:latin typeface="Arial" panose="020B0604020202020204" pitchFamily="34" charset="0"/>
              </a:rPr>
              <a:t>Населенню </a:t>
            </a:r>
          </a:p>
          <a:p>
            <a:pPr algn="ctr" eaLnBrk="1" hangingPunct="1"/>
            <a:r>
              <a:rPr kumimoji="0" lang="uk-UA" altLang="ru-RU" sz="1600" b="1">
                <a:solidFill>
                  <a:srgbClr val="FF0066"/>
                </a:solidFill>
                <a:latin typeface="Arial" panose="020B0604020202020204" pitchFamily="34" charset="0"/>
              </a:rPr>
              <a:t>декларується </a:t>
            </a:r>
          </a:p>
          <a:p>
            <a:pPr algn="ctr" eaLnBrk="1" hangingPunct="1"/>
            <a:r>
              <a:rPr kumimoji="0" lang="uk-UA" altLang="ru-RU" sz="1600" b="1">
                <a:latin typeface="Arial" panose="020B0604020202020204" pitchFamily="34" charset="0"/>
              </a:rPr>
              <a:t>надання всього спектру </a:t>
            </a:r>
          </a:p>
          <a:p>
            <a:pPr algn="ctr" eaLnBrk="1" hangingPunct="1"/>
            <a:r>
              <a:rPr kumimoji="0" lang="uk-UA" altLang="ru-RU" sz="1600" b="1">
                <a:latin typeface="Arial" panose="020B0604020202020204" pitchFamily="34" charset="0"/>
              </a:rPr>
              <a:t>медичної допомоги </a:t>
            </a:r>
          </a:p>
          <a:p>
            <a:pPr algn="ctr" eaLnBrk="1" hangingPunct="1"/>
            <a:r>
              <a:rPr kumimoji="0" lang="uk-UA" altLang="ru-RU" sz="1600" b="1">
                <a:latin typeface="Arial" panose="020B0604020202020204" pitchFamily="34" charset="0"/>
              </a:rPr>
              <a:t>безоплатно</a:t>
            </a:r>
            <a:endParaRPr kumimoji="0" lang="ru-RU" altLang="ru-RU" sz="1600" b="1">
              <a:latin typeface="Arial" panose="020B0604020202020204" pitchFamily="34" charset="0"/>
            </a:endParaRPr>
          </a:p>
        </p:txBody>
      </p:sp>
      <p:sp>
        <p:nvSpPr>
          <p:cNvPr id="51205" name="Rectangle 5"/>
          <p:cNvSpPr>
            <a:spLocks noChangeArrowheads="1"/>
          </p:cNvSpPr>
          <p:nvPr/>
        </p:nvSpPr>
        <p:spPr bwMode="auto">
          <a:xfrm>
            <a:off x="3276600" y="1412875"/>
            <a:ext cx="2590800" cy="1366838"/>
          </a:xfrm>
          <a:prstGeom prst="rect">
            <a:avLst/>
          </a:prstGeom>
          <a:solidFill>
            <a:schemeClr val="bg1"/>
          </a:solidFill>
          <a:ln w="9525" algn="ctr">
            <a:solidFill>
              <a:schemeClr val="tx1"/>
            </a:solidFill>
            <a:miter lim="800000"/>
            <a:headEnd/>
            <a:tailEnd/>
          </a:ln>
        </p:spPr>
        <p:txBody>
          <a:bodyPr wrap="none" anchor="ctr"/>
          <a:lstStyle>
            <a:lvl1pPr eaLnBrk="0" hangingPunct="0">
              <a:defRPr kumimoji="1">
                <a:solidFill>
                  <a:schemeClr val="tx1"/>
                </a:solidFill>
                <a:latin typeface="Times New Roman" panose="02020603050405020304" pitchFamily="18" charset="0"/>
              </a:defRPr>
            </a:lvl1pPr>
            <a:lvl2pPr marL="742950" indent="-285750" eaLnBrk="0" hangingPunct="0">
              <a:defRPr kumimoji="1">
                <a:solidFill>
                  <a:schemeClr val="tx1"/>
                </a:solidFill>
                <a:latin typeface="Times New Roman" panose="02020603050405020304" pitchFamily="18" charset="0"/>
              </a:defRPr>
            </a:lvl2pPr>
            <a:lvl3pPr marL="1143000" indent="-228600" eaLnBrk="0" hangingPunct="0">
              <a:defRPr kumimoji="1">
                <a:solidFill>
                  <a:schemeClr val="tx1"/>
                </a:solidFill>
                <a:latin typeface="Times New Roman" panose="02020603050405020304" pitchFamily="18" charset="0"/>
              </a:defRPr>
            </a:lvl3pPr>
            <a:lvl4pPr marL="1600200" indent="-228600" eaLnBrk="0" hangingPunct="0">
              <a:defRPr kumimoji="1">
                <a:solidFill>
                  <a:schemeClr val="tx1"/>
                </a:solidFill>
                <a:latin typeface="Times New Roman" panose="02020603050405020304" pitchFamily="18" charset="0"/>
              </a:defRPr>
            </a:lvl4pPr>
            <a:lvl5pPr marL="2057400" indent="-228600" eaLnBrk="0" hangingPunct="0">
              <a:defRPr kumimoji="1">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a:solidFill>
                  <a:schemeClr val="tx1"/>
                </a:solidFill>
                <a:latin typeface="Times New Roman" panose="02020603050405020304" pitchFamily="18" charset="0"/>
              </a:defRPr>
            </a:lvl9pPr>
          </a:lstStyle>
          <a:p>
            <a:pPr algn="ctr" eaLnBrk="1" hangingPunct="1"/>
            <a:r>
              <a:rPr kumimoji="0" lang="uk-UA" altLang="ru-RU" sz="1600" b="1">
                <a:latin typeface="Arial" panose="020B0604020202020204" pitchFamily="34" charset="0"/>
              </a:rPr>
              <a:t>Медичні заклади </a:t>
            </a:r>
          </a:p>
          <a:p>
            <a:pPr algn="ctr" eaLnBrk="1" hangingPunct="1"/>
            <a:r>
              <a:rPr kumimoji="0" lang="uk-UA" altLang="ru-RU" sz="1600" b="1">
                <a:solidFill>
                  <a:srgbClr val="FF0000"/>
                </a:solidFill>
                <a:latin typeface="Arial" panose="020B0604020202020204" pitchFamily="34" charset="0"/>
              </a:rPr>
              <a:t>утримуються</a:t>
            </a:r>
            <a:r>
              <a:rPr kumimoji="0" lang="uk-UA" altLang="ru-RU" sz="1600" b="1">
                <a:latin typeface="Arial" panose="020B0604020202020204" pitchFamily="34" charset="0"/>
              </a:rPr>
              <a:t> за рахунок</a:t>
            </a:r>
          </a:p>
          <a:p>
            <a:pPr algn="ctr" eaLnBrk="1" hangingPunct="1"/>
            <a:r>
              <a:rPr kumimoji="0" lang="uk-UA" altLang="ru-RU" sz="1600" b="1">
                <a:latin typeface="Arial" panose="020B0604020202020204" pitchFamily="34" charset="0"/>
              </a:rPr>
              <a:t>бюджету (державного </a:t>
            </a:r>
          </a:p>
          <a:p>
            <a:pPr algn="ctr" eaLnBrk="1" hangingPunct="1"/>
            <a:r>
              <a:rPr kumimoji="0" lang="uk-UA" altLang="ru-RU" sz="1600" b="1">
                <a:latin typeface="Arial" panose="020B0604020202020204" pitchFamily="34" charset="0"/>
              </a:rPr>
              <a:t>і місцевих)</a:t>
            </a:r>
            <a:endParaRPr kumimoji="0" lang="ru-RU" altLang="ru-RU" sz="1600" b="1">
              <a:latin typeface="Arial" panose="020B0604020202020204" pitchFamily="34" charset="0"/>
            </a:endParaRPr>
          </a:p>
        </p:txBody>
      </p:sp>
      <p:sp>
        <p:nvSpPr>
          <p:cNvPr id="51206" name="Rectangle 6"/>
          <p:cNvSpPr>
            <a:spLocks noChangeArrowheads="1"/>
          </p:cNvSpPr>
          <p:nvPr/>
        </p:nvSpPr>
        <p:spPr bwMode="auto">
          <a:xfrm>
            <a:off x="6084888" y="1412875"/>
            <a:ext cx="2590800" cy="1366838"/>
          </a:xfrm>
          <a:prstGeom prst="rect">
            <a:avLst/>
          </a:prstGeom>
          <a:solidFill>
            <a:schemeClr val="bg1"/>
          </a:solidFill>
          <a:ln w="9525" algn="ctr">
            <a:solidFill>
              <a:schemeClr val="tx1"/>
            </a:solidFill>
            <a:miter lim="800000"/>
            <a:headEnd/>
            <a:tailEnd/>
          </a:ln>
        </p:spPr>
        <p:txBody>
          <a:bodyPr wrap="none" anchor="ctr"/>
          <a:lstStyle>
            <a:lvl1pPr eaLnBrk="0" hangingPunct="0">
              <a:defRPr kumimoji="1">
                <a:solidFill>
                  <a:schemeClr val="tx1"/>
                </a:solidFill>
                <a:latin typeface="Times New Roman" panose="02020603050405020304" pitchFamily="18" charset="0"/>
              </a:defRPr>
            </a:lvl1pPr>
            <a:lvl2pPr marL="742950" indent="-285750" eaLnBrk="0" hangingPunct="0">
              <a:defRPr kumimoji="1">
                <a:solidFill>
                  <a:schemeClr val="tx1"/>
                </a:solidFill>
                <a:latin typeface="Times New Roman" panose="02020603050405020304" pitchFamily="18" charset="0"/>
              </a:defRPr>
            </a:lvl2pPr>
            <a:lvl3pPr marL="1143000" indent="-228600" eaLnBrk="0" hangingPunct="0">
              <a:defRPr kumimoji="1">
                <a:solidFill>
                  <a:schemeClr val="tx1"/>
                </a:solidFill>
                <a:latin typeface="Times New Roman" panose="02020603050405020304" pitchFamily="18" charset="0"/>
              </a:defRPr>
            </a:lvl3pPr>
            <a:lvl4pPr marL="1600200" indent="-228600" eaLnBrk="0" hangingPunct="0">
              <a:defRPr kumimoji="1">
                <a:solidFill>
                  <a:schemeClr val="tx1"/>
                </a:solidFill>
                <a:latin typeface="Times New Roman" panose="02020603050405020304" pitchFamily="18" charset="0"/>
              </a:defRPr>
            </a:lvl4pPr>
            <a:lvl5pPr marL="2057400" indent="-228600" eaLnBrk="0" hangingPunct="0">
              <a:defRPr kumimoji="1">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a:solidFill>
                  <a:schemeClr val="tx1"/>
                </a:solidFill>
                <a:latin typeface="Times New Roman" panose="02020603050405020304" pitchFamily="18" charset="0"/>
              </a:defRPr>
            </a:lvl9pPr>
          </a:lstStyle>
          <a:p>
            <a:pPr algn="ctr" eaLnBrk="1" hangingPunct="1"/>
            <a:r>
              <a:rPr kumimoji="0" lang="uk-UA" altLang="ru-RU" sz="1600" b="1">
                <a:latin typeface="Arial" panose="020B0604020202020204" pitchFamily="34" charset="0"/>
              </a:rPr>
              <a:t>Кошти бюджетів </a:t>
            </a:r>
            <a:r>
              <a:rPr kumimoji="0" lang="uk-UA" altLang="ru-RU" sz="1600" b="1">
                <a:solidFill>
                  <a:srgbClr val="FF0000"/>
                </a:solidFill>
                <a:latin typeface="Arial" panose="020B0604020202020204" pitchFamily="34" charset="0"/>
              </a:rPr>
              <a:t>не </a:t>
            </a:r>
          </a:p>
          <a:p>
            <a:pPr algn="ctr" eaLnBrk="1" hangingPunct="1"/>
            <a:r>
              <a:rPr kumimoji="0" lang="uk-UA" altLang="ru-RU" sz="1600" b="1">
                <a:solidFill>
                  <a:srgbClr val="FF0000"/>
                </a:solidFill>
                <a:latin typeface="Arial" panose="020B0604020202020204" pitchFamily="34" charset="0"/>
              </a:rPr>
              <a:t>покривають вартості</a:t>
            </a:r>
            <a:r>
              <a:rPr kumimoji="0" lang="uk-UA" altLang="ru-RU" sz="1600" b="1">
                <a:latin typeface="Arial" panose="020B0604020202020204" pitchFamily="34" charset="0"/>
              </a:rPr>
              <a:t> </a:t>
            </a:r>
          </a:p>
          <a:p>
            <a:pPr algn="ctr" eaLnBrk="1" hangingPunct="1"/>
            <a:r>
              <a:rPr kumimoji="0" lang="uk-UA" altLang="ru-RU" sz="1600" b="1">
                <a:latin typeface="Arial" panose="020B0604020202020204" pitchFamily="34" charset="0"/>
              </a:rPr>
              <a:t>медичної допомоги, </a:t>
            </a:r>
          </a:p>
          <a:p>
            <a:pPr algn="ctr" eaLnBrk="1" hangingPunct="1"/>
            <a:r>
              <a:rPr kumimoji="0" lang="uk-UA" altLang="ru-RU" sz="1600" b="1">
                <a:latin typeface="Arial" panose="020B0604020202020204" pitchFamily="34" charset="0"/>
              </a:rPr>
              <a:t>яка надається</a:t>
            </a:r>
            <a:endParaRPr kumimoji="0" lang="ru-RU" altLang="ru-RU" sz="1600" b="1">
              <a:latin typeface="Arial" panose="020B0604020202020204" pitchFamily="34" charset="0"/>
            </a:endParaRPr>
          </a:p>
        </p:txBody>
      </p:sp>
      <p:sp>
        <p:nvSpPr>
          <p:cNvPr id="51207" name="Rectangle 7"/>
          <p:cNvSpPr>
            <a:spLocks noChangeArrowheads="1"/>
          </p:cNvSpPr>
          <p:nvPr/>
        </p:nvSpPr>
        <p:spPr bwMode="auto">
          <a:xfrm>
            <a:off x="468313" y="3141663"/>
            <a:ext cx="2590800" cy="1366837"/>
          </a:xfrm>
          <a:prstGeom prst="rect">
            <a:avLst/>
          </a:prstGeom>
          <a:solidFill>
            <a:schemeClr val="bg1"/>
          </a:solidFill>
          <a:ln w="9525" algn="ctr">
            <a:solidFill>
              <a:schemeClr val="tx1"/>
            </a:solidFill>
            <a:miter lim="800000"/>
            <a:headEnd/>
            <a:tailEnd/>
          </a:ln>
        </p:spPr>
        <p:txBody>
          <a:bodyPr wrap="none" anchor="ctr"/>
          <a:lstStyle>
            <a:lvl1pPr eaLnBrk="0" hangingPunct="0">
              <a:defRPr kumimoji="1">
                <a:solidFill>
                  <a:schemeClr val="tx1"/>
                </a:solidFill>
                <a:latin typeface="Times New Roman" panose="02020603050405020304" pitchFamily="18" charset="0"/>
              </a:defRPr>
            </a:lvl1pPr>
            <a:lvl2pPr marL="742950" indent="-285750" eaLnBrk="0" hangingPunct="0">
              <a:defRPr kumimoji="1">
                <a:solidFill>
                  <a:schemeClr val="tx1"/>
                </a:solidFill>
                <a:latin typeface="Times New Roman" panose="02020603050405020304" pitchFamily="18" charset="0"/>
              </a:defRPr>
            </a:lvl2pPr>
            <a:lvl3pPr marL="1143000" indent="-228600" eaLnBrk="0" hangingPunct="0">
              <a:defRPr kumimoji="1">
                <a:solidFill>
                  <a:schemeClr val="tx1"/>
                </a:solidFill>
                <a:latin typeface="Times New Roman" panose="02020603050405020304" pitchFamily="18" charset="0"/>
              </a:defRPr>
            </a:lvl3pPr>
            <a:lvl4pPr marL="1600200" indent="-228600" eaLnBrk="0" hangingPunct="0">
              <a:defRPr kumimoji="1">
                <a:solidFill>
                  <a:schemeClr val="tx1"/>
                </a:solidFill>
                <a:latin typeface="Times New Roman" panose="02020603050405020304" pitchFamily="18" charset="0"/>
              </a:defRPr>
            </a:lvl4pPr>
            <a:lvl5pPr marL="2057400" indent="-228600" eaLnBrk="0" hangingPunct="0">
              <a:defRPr kumimoji="1">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a:solidFill>
                  <a:schemeClr val="tx1"/>
                </a:solidFill>
                <a:latin typeface="Times New Roman" panose="02020603050405020304" pitchFamily="18" charset="0"/>
              </a:defRPr>
            </a:lvl9pPr>
          </a:lstStyle>
          <a:p>
            <a:pPr algn="ctr" eaLnBrk="1" hangingPunct="1"/>
            <a:endParaRPr kumimoji="0" lang="uk-UA" altLang="ru-RU" sz="1600" b="1">
              <a:latin typeface="Arial" panose="020B0604020202020204" pitchFamily="34" charset="0"/>
            </a:endParaRPr>
          </a:p>
          <a:p>
            <a:pPr algn="ctr" eaLnBrk="1" hangingPunct="1"/>
            <a:r>
              <a:rPr kumimoji="0" lang="uk-UA" altLang="ru-RU" sz="1600" b="1">
                <a:latin typeface="Arial" panose="020B0604020202020204" pitchFamily="34" charset="0"/>
              </a:rPr>
              <a:t>Половина коштів </a:t>
            </a:r>
          </a:p>
          <a:p>
            <a:pPr algn="ctr" eaLnBrk="1" hangingPunct="1"/>
            <a:r>
              <a:rPr kumimoji="0" lang="uk-UA" altLang="ru-RU" sz="1600" b="1">
                <a:latin typeface="Arial" panose="020B0604020202020204" pitchFamily="34" charset="0"/>
              </a:rPr>
              <a:t>сектору ОЗ знаходяться </a:t>
            </a:r>
          </a:p>
          <a:p>
            <a:pPr algn="ctr" eaLnBrk="1" hangingPunct="1"/>
            <a:r>
              <a:rPr kumimoji="0" lang="uk-UA" altLang="ru-RU" sz="1600" b="1">
                <a:latin typeface="Arial" panose="020B0604020202020204" pitchFamily="34" charset="0"/>
              </a:rPr>
              <a:t>в тіні та формують </a:t>
            </a:r>
          </a:p>
          <a:p>
            <a:pPr algn="ctr" eaLnBrk="1" hangingPunct="1"/>
            <a:r>
              <a:rPr kumimoji="0" lang="uk-UA" altLang="ru-RU" sz="1600" b="1">
                <a:solidFill>
                  <a:srgbClr val="FF0000"/>
                </a:solidFill>
                <a:latin typeface="Arial" panose="020B0604020202020204" pitchFamily="34" charset="0"/>
              </a:rPr>
              <a:t>викривлені економічні</a:t>
            </a:r>
          </a:p>
          <a:p>
            <a:pPr algn="ctr" eaLnBrk="1" hangingPunct="1"/>
            <a:r>
              <a:rPr kumimoji="0" lang="uk-UA" altLang="ru-RU" sz="1600" b="1">
                <a:solidFill>
                  <a:srgbClr val="FF0000"/>
                </a:solidFill>
                <a:latin typeface="Arial" panose="020B0604020202020204" pitchFamily="34" charset="0"/>
              </a:rPr>
              <a:t> стимули</a:t>
            </a:r>
            <a:endParaRPr kumimoji="0" lang="en-US" altLang="ru-RU" sz="1600" b="1">
              <a:solidFill>
                <a:srgbClr val="FF0000"/>
              </a:solidFill>
              <a:latin typeface="Arial" panose="020B0604020202020204" pitchFamily="34" charset="0"/>
            </a:endParaRPr>
          </a:p>
          <a:p>
            <a:pPr algn="ctr" eaLnBrk="1" hangingPunct="1"/>
            <a:endParaRPr kumimoji="0" lang="ru-RU" altLang="ru-RU" sz="1600" b="1">
              <a:solidFill>
                <a:srgbClr val="FF0000"/>
              </a:solidFill>
              <a:latin typeface="Arial" panose="020B0604020202020204" pitchFamily="34" charset="0"/>
            </a:endParaRPr>
          </a:p>
        </p:txBody>
      </p:sp>
      <p:sp>
        <p:nvSpPr>
          <p:cNvPr id="51208" name="Rectangle 8"/>
          <p:cNvSpPr>
            <a:spLocks noChangeArrowheads="1"/>
          </p:cNvSpPr>
          <p:nvPr/>
        </p:nvSpPr>
        <p:spPr bwMode="auto">
          <a:xfrm>
            <a:off x="3348038" y="3141663"/>
            <a:ext cx="2590800" cy="1366837"/>
          </a:xfrm>
          <a:prstGeom prst="rect">
            <a:avLst/>
          </a:prstGeom>
          <a:solidFill>
            <a:schemeClr val="bg1"/>
          </a:solidFill>
          <a:ln w="9525" algn="ctr">
            <a:solidFill>
              <a:schemeClr val="tx1"/>
            </a:solidFill>
            <a:miter lim="800000"/>
            <a:headEnd/>
            <a:tailEnd/>
          </a:ln>
        </p:spPr>
        <p:txBody>
          <a:bodyPr wrap="none" anchor="ctr"/>
          <a:lstStyle>
            <a:lvl1pPr eaLnBrk="0" hangingPunct="0">
              <a:defRPr kumimoji="1">
                <a:solidFill>
                  <a:schemeClr val="tx1"/>
                </a:solidFill>
                <a:latin typeface="Times New Roman" panose="02020603050405020304" pitchFamily="18" charset="0"/>
              </a:defRPr>
            </a:lvl1pPr>
            <a:lvl2pPr marL="742950" indent="-285750" eaLnBrk="0" hangingPunct="0">
              <a:defRPr kumimoji="1">
                <a:solidFill>
                  <a:schemeClr val="tx1"/>
                </a:solidFill>
                <a:latin typeface="Times New Roman" panose="02020603050405020304" pitchFamily="18" charset="0"/>
              </a:defRPr>
            </a:lvl2pPr>
            <a:lvl3pPr marL="1143000" indent="-228600" eaLnBrk="0" hangingPunct="0">
              <a:defRPr kumimoji="1">
                <a:solidFill>
                  <a:schemeClr val="tx1"/>
                </a:solidFill>
                <a:latin typeface="Times New Roman" panose="02020603050405020304" pitchFamily="18" charset="0"/>
              </a:defRPr>
            </a:lvl3pPr>
            <a:lvl4pPr marL="1600200" indent="-228600" eaLnBrk="0" hangingPunct="0">
              <a:defRPr kumimoji="1">
                <a:solidFill>
                  <a:schemeClr val="tx1"/>
                </a:solidFill>
                <a:latin typeface="Times New Roman" panose="02020603050405020304" pitchFamily="18" charset="0"/>
              </a:defRPr>
            </a:lvl4pPr>
            <a:lvl5pPr marL="2057400" indent="-228600" eaLnBrk="0" hangingPunct="0">
              <a:defRPr kumimoji="1">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a:solidFill>
                  <a:schemeClr val="tx1"/>
                </a:solidFill>
                <a:latin typeface="Times New Roman" panose="02020603050405020304" pitchFamily="18" charset="0"/>
              </a:defRPr>
            </a:lvl9pPr>
          </a:lstStyle>
          <a:p>
            <a:pPr algn="ctr" eaLnBrk="1" hangingPunct="1"/>
            <a:r>
              <a:rPr kumimoji="0" lang="uk-UA" altLang="ru-RU" sz="1600" b="1">
                <a:solidFill>
                  <a:srgbClr val="FF0000"/>
                </a:solidFill>
                <a:latin typeface="Arial" panose="020B0604020202020204" pitchFamily="34" charset="0"/>
              </a:rPr>
              <a:t>Катастрофічно</a:t>
            </a:r>
          </a:p>
          <a:p>
            <a:pPr algn="ctr" eaLnBrk="1" hangingPunct="1"/>
            <a:r>
              <a:rPr kumimoji="0" lang="uk-UA" altLang="ru-RU" sz="1600" b="1">
                <a:latin typeface="Arial" panose="020B0604020202020204" pitchFamily="34" charset="0"/>
              </a:rPr>
              <a:t>знижується якість і</a:t>
            </a:r>
          </a:p>
          <a:p>
            <a:pPr algn="ctr" eaLnBrk="1" hangingPunct="1"/>
            <a:r>
              <a:rPr kumimoji="0" lang="uk-UA" altLang="ru-RU" sz="1600" b="1">
                <a:latin typeface="Arial" panose="020B0604020202020204" pitchFamily="34" charset="0"/>
              </a:rPr>
              <a:t>доступність медичної </a:t>
            </a:r>
          </a:p>
          <a:p>
            <a:pPr algn="ctr" eaLnBrk="1" hangingPunct="1"/>
            <a:r>
              <a:rPr kumimoji="0" lang="uk-UA" altLang="ru-RU" sz="1600" b="1">
                <a:latin typeface="Arial" panose="020B0604020202020204" pitchFamily="34" charset="0"/>
              </a:rPr>
              <a:t>допомоги для соціально</a:t>
            </a:r>
          </a:p>
          <a:p>
            <a:pPr algn="ctr" eaLnBrk="1" hangingPunct="1"/>
            <a:r>
              <a:rPr kumimoji="0" lang="uk-UA" altLang="ru-RU" sz="1600" b="1">
                <a:latin typeface="Arial" panose="020B0604020202020204" pitchFamily="34" charset="0"/>
              </a:rPr>
              <a:t> уразливих верств</a:t>
            </a:r>
            <a:endParaRPr kumimoji="0" lang="ru-RU" altLang="ru-RU" sz="1600" b="1">
              <a:latin typeface="Arial" panose="020B0604020202020204" pitchFamily="34" charset="0"/>
            </a:endParaRPr>
          </a:p>
        </p:txBody>
      </p:sp>
      <p:sp>
        <p:nvSpPr>
          <p:cNvPr id="51209" name="Rectangle 9"/>
          <p:cNvSpPr>
            <a:spLocks noChangeArrowheads="1"/>
          </p:cNvSpPr>
          <p:nvPr/>
        </p:nvSpPr>
        <p:spPr bwMode="auto">
          <a:xfrm>
            <a:off x="6156325" y="3141663"/>
            <a:ext cx="2590800" cy="1366837"/>
          </a:xfrm>
          <a:prstGeom prst="rect">
            <a:avLst/>
          </a:prstGeom>
          <a:solidFill>
            <a:schemeClr val="bg1"/>
          </a:solidFill>
          <a:ln w="9525" algn="ctr">
            <a:solidFill>
              <a:schemeClr val="tx1"/>
            </a:solidFill>
            <a:miter lim="800000"/>
            <a:headEnd/>
            <a:tailEnd/>
          </a:ln>
        </p:spPr>
        <p:txBody>
          <a:bodyPr wrap="none" anchor="ctr"/>
          <a:lstStyle>
            <a:lvl1pPr eaLnBrk="0" hangingPunct="0">
              <a:defRPr kumimoji="1">
                <a:solidFill>
                  <a:schemeClr val="tx1"/>
                </a:solidFill>
                <a:latin typeface="Times New Roman" panose="02020603050405020304" pitchFamily="18" charset="0"/>
              </a:defRPr>
            </a:lvl1pPr>
            <a:lvl2pPr marL="742950" indent="-285750" eaLnBrk="0" hangingPunct="0">
              <a:defRPr kumimoji="1">
                <a:solidFill>
                  <a:schemeClr val="tx1"/>
                </a:solidFill>
                <a:latin typeface="Times New Roman" panose="02020603050405020304" pitchFamily="18" charset="0"/>
              </a:defRPr>
            </a:lvl2pPr>
            <a:lvl3pPr marL="1143000" indent="-228600" eaLnBrk="0" hangingPunct="0">
              <a:defRPr kumimoji="1">
                <a:solidFill>
                  <a:schemeClr val="tx1"/>
                </a:solidFill>
                <a:latin typeface="Times New Roman" panose="02020603050405020304" pitchFamily="18" charset="0"/>
              </a:defRPr>
            </a:lvl3pPr>
            <a:lvl4pPr marL="1600200" indent="-228600" eaLnBrk="0" hangingPunct="0">
              <a:defRPr kumimoji="1">
                <a:solidFill>
                  <a:schemeClr val="tx1"/>
                </a:solidFill>
                <a:latin typeface="Times New Roman" panose="02020603050405020304" pitchFamily="18" charset="0"/>
              </a:defRPr>
            </a:lvl4pPr>
            <a:lvl5pPr marL="2057400" indent="-228600" eaLnBrk="0" hangingPunct="0">
              <a:defRPr kumimoji="1">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a:solidFill>
                  <a:schemeClr val="tx1"/>
                </a:solidFill>
                <a:latin typeface="Times New Roman" panose="02020603050405020304" pitchFamily="18" charset="0"/>
              </a:defRPr>
            </a:lvl9pPr>
          </a:lstStyle>
          <a:p>
            <a:pPr algn="ctr" eaLnBrk="1" hangingPunct="1"/>
            <a:r>
              <a:rPr kumimoji="0" lang="uk-UA" altLang="ru-RU" sz="1600" b="1">
                <a:latin typeface="Arial" panose="020B0604020202020204" pitchFamily="34" charset="0"/>
              </a:rPr>
              <a:t>Населення покриває </a:t>
            </a:r>
          </a:p>
          <a:p>
            <a:pPr algn="ctr" eaLnBrk="1" hangingPunct="1"/>
            <a:r>
              <a:rPr kumimoji="0" lang="uk-UA" altLang="ru-RU" sz="1600" b="1">
                <a:latin typeface="Arial" panose="020B0604020202020204" pitchFamily="34" charset="0"/>
              </a:rPr>
              <a:t>нестачу коштів</a:t>
            </a:r>
          </a:p>
          <a:p>
            <a:pPr algn="ctr" eaLnBrk="1" hangingPunct="1"/>
            <a:r>
              <a:rPr kumimoji="0" lang="uk-UA" altLang="ru-RU" sz="1600" b="1">
                <a:latin typeface="Arial" panose="020B0604020202020204" pitchFamily="34" charset="0"/>
              </a:rPr>
              <a:t> </a:t>
            </a:r>
            <a:r>
              <a:rPr kumimoji="0" lang="uk-UA" altLang="ru-RU" sz="1600" b="1">
                <a:solidFill>
                  <a:srgbClr val="FF0000"/>
                </a:solidFill>
                <a:latin typeface="Arial" panose="020B0604020202020204" pitchFamily="34" charset="0"/>
              </a:rPr>
              <a:t>з власної кишені</a:t>
            </a:r>
            <a:r>
              <a:rPr kumimoji="0" lang="uk-UA" altLang="ru-RU" sz="1600" b="1">
                <a:latin typeface="Arial" panose="020B0604020202020204" pitchFamily="34" charset="0"/>
              </a:rPr>
              <a:t> шляхом </a:t>
            </a:r>
          </a:p>
          <a:p>
            <a:pPr algn="ctr" eaLnBrk="1" hangingPunct="1"/>
            <a:r>
              <a:rPr kumimoji="0" lang="uk-UA" altLang="ru-RU" sz="1600" b="1">
                <a:latin typeface="Arial" panose="020B0604020202020204" pitchFamily="34" charset="0"/>
              </a:rPr>
              <a:t>неформальних платежів</a:t>
            </a:r>
            <a:endParaRPr kumimoji="0" lang="ru-RU" altLang="ru-RU" sz="1600" b="1">
              <a:latin typeface="Arial" panose="020B0604020202020204" pitchFamily="34" charset="0"/>
            </a:endParaRPr>
          </a:p>
        </p:txBody>
      </p:sp>
      <p:sp>
        <p:nvSpPr>
          <p:cNvPr id="51211" name="Rectangle 11"/>
          <p:cNvSpPr>
            <a:spLocks noChangeArrowheads="1"/>
          </p:cNvSpPr>
          <p:nvPr/>
        </p:nvSpPr>
        <p:spPr bwMode="auto">
          <a:xfrm>
            <a:off x="395288" y="4941888"/>
            <a:ext cx="8353425" cy="935037"/>
          </a:xfrm>
          <a:prstGeom prst="rect">
            <a:avLst/>
          </a:prstGeom>
          <a:solidFill>
            <a:schemeClr val="bg1"/>
          </a:solidFill>
          <a:ln w="9525" algn="ctr">
            <a:solidFill>
              <a:schemeClr val="tx1"/>
            </a:solidFill>
            <a:miter lim="800000"/>
            <a:headEnd/>
            <a:tailEnd/>
          </a:ln>
        </p:spPr>
        <p:txBody>
          <a:bodyPr wrap="none" anchor="ctr"/>
          <a:lstStyle>
            <a:lvl1pPr eaLnBrk="0" hangingPunct="0">
              <a:defRPr kumimoji="1">
                <a:solidFill>
                  <a:schemeClr val="tx1"/>
                </a:solidFill>
                <a:latin typeface="Times New Roman" panose="02020603050405020304" pitchFamily="18" charset="0"/>
              </a:defRPr>
            </a:lvl1pPr>
            <a:lvl2pPr marL="742950" indent="-285750" eaLnBrk="0" hangingPunct="0">
              <a:defRPr kumimoji="1">
                <a:solidFill>
                  <a:schemeClr val="tx1"/>
                </a:solidFill>
                <a:latin typeface="Times New Roman" panose="02020603050405020304" pitchFamily="18" charset="0"/>
              </a:defRPr>
            </a:lvl2pPr>
            <a:lvl3pPr marL="1143000" indent="-228600" eaLnBrk="0" hangingPunct="0">
              <a:defRPr kumimoji="1">
                <a:solidFill>
                  <a:schemeClr val="tx1"/>
                </a:solidFill>
                <a:latin typeface="Times New Roman" panose="02020603050405020304" pitchFamily="18" charset="0"/>
              </a:defRPr>
            </a:lvl3pPr>
            <a:lvl4pPr marL="1600200" indent="-228600" eaLnBrk="0" hangingPunct="0">
              <a:defRPr kumimoji="1">
                <a:solidFill>
                  <a:schemeClr val="tx1"/>
                </a:solidFill>
                <a:latin typeface="Times New Roman" panose="02020603050405020304" pitchFamily="18" charset="0"/>
              </a:defRPr>
            </a:lvl4pPr>
            <a:lvl5pPr marL="2057400" indent="-228600" eaLnBrk="0" hangingPunct="0">
              <a:defRPr kumimoji="1">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a:solidFill>
                  <a:schemeClr val="tx1"/>
                </a:solidFill>
                <a:latin typeface="Times New Roman" panose="02020603050405020304" pitchFamily="18" charset="0"/>
              </a:defRPr>
            </a:lvl9pPr>
          </a:lstStyle>
          <a:p>
            <a:pPr algn="ctr" eaLnBrk="1" hangingPunct="1"/>
            <a:r>
              <a:rPr kumimoji="0" lang="uk-UA" altLang="ru-RU" sz="2000" b="1" u="sng">
                <a:latin typeface="Arial" panose="020B0604020202020204" pitchFamily="34" charset="0"/>
              </a:rPr>
              <a:t>ЗАМІЩЕННЯ БЕЗОПЛАТНОЇ МЕДИЧНОЇ ДОПОМОГИ – ПЛАТНОЮ</a:t>
            </a:r>
          </a:p>
          <a:p>
            <a:pPr algn="ctr" eaLnBrk="1" hangingPunct="1"/>
            <a:r>
              <a:rPr kumimoji="0" lang="uk-UA" altLang="ru-RU" sz="2000" b="1">
                <a:solidFill>
                  <a:srgbClr val="FF0000"/>
                </a:solidFill>
                <a:latin typeface="Arial" panose="020B0604020202020204" pitchFamily="34" charset="0"/>
              </a:rPr>
              <a:t>(суспільні кошти перестають виконувати соціальну функцію)</a:t>
            </a:r>
            <a:endParaRPr kumimoji="0" lang="ru-RU" altLang="ru-RU" sz="2000" b="1">
              <a:solidFill>
                <a:srgbClr val="FF0000"/>
              </a:solidFill>
              <a:latin typeface="Arial" panose="020B0604020202020204" pitchFamily="34" charset="0"/>
            </a:endParaRPr>
          </a:p>
        </p:txBody>
      </p:sp>
      <p:sp>
        <p:nvSpPr>
          <p:cNvPr id="5130" name="AutoShape 12"/>
          <p:cNvSpPr>
            <a:spLocks noChangeArrowheads="1"/>
          </p:cNvSpPr>
          <p:nvPr/>
        </p:nvSpPr>
        <p:spPr bwMode="auto">
          <a:xfrm>
            <a:off x="3059113" y="1989138"/>
            <a:ext cx="217487" cy="287337"/>
          </a:xfrm>
          <a:prstGeom prst="rightArrow">
            <a:avLst>
              <a:gd name="adj1" fmla="val 50000"/>
              <a:gd name="adj2" fmla="val 25000"/>
            </a:avLst>
          </a:prstGeom>
          <a:solidFill>
            <a:srgbClr val="CCFFFF"/>
          </a:solidFill>
          <a:ln w="9525" algn="ctr">
            <a:solidFill>
              <a:schemeClr val="tx1"/>
            </a:solidFill>
            <a:miter lim="800000"/>
            <a:headEnd/>
            <a:tailEnd/>
          </a:ln>
        </p:spPr>
        <p:txBody>
          <a:bodyPr wrap="none" anchor="ctr"/>
          <a:lstStyle>
            <a:lvl1pPr eaLnBrk="0" hangingPunct="0">
              <a:defRPr kumimoji="1">
                <a:solidFill>
                  <a:schemeClr val="tx1"/>
                </a:solidFill>
                <a:latin typeface="Times New Roman" panose="02020603050405020304" pitchFamily="18" charset="0"/>
              </a:defRPr>
            </a:lvl1pPr>
            <a:lvl2pPr marL="742950" indent="-285750" eaLnBrk="0" hangingPunct="0">
              <a:defRPr kumimoji="1">
                <a:solidFill>
                  <a:schemeClr val="tx1"/>
                </a:solidFill>
                <a:latin typeface="Times New Roman" panose="02020603050405020304" pitchFamily="18" charset="0"/>
              </a:defRPr>
            </a:lvl2pPr>
            <a:lvl3pPr marL="1143000" indent="-228600" eaLnBrk="0" hangingPunct="0">
              <a:defRPr kumimoji="1">
                <a:solidFill>
                  <a:schemeClr val="tx1"/>
                </a:solidFill>
                <a:latin typeface="Times New Roman" panose="02020603050405020304" pitchFamily="18" charset="0"/>
              </a:defRPr>
            </a:lvl3pPr>
            <a:lvl4pPr marL="1600200" indent="-228600" eaLnBrk="0" hangingPunct="0">
              <a:defRPr kumimoji="1">
                <a:solidFill>
                  <a:schemeClr val="tx1"/>
                </a:solidFill>
                <a:latin typeface="Times New Roman" panose="02020603050405020304" pitchFamily="18" charset="0"/>
              </a:defRPr>
            </a:lvl4pPr>
            <a:lvl5pPr marL="2057400" indent="-228600" eaLnBrk="0" hangingPunct="0">
              <a:defRPr kumimoji="1">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a:solidFill>
                  <a:schemeClr val="tx1"/>
                </a:solidFill>
                <a:latin typeface="Times New Roman" panose="02020603050405020304" pitchFamily="18" charset="0"/>
              </a:defRPr>
            </a:lvl9pPr>
          </a:lstStyle>
          <a:p>
            <a:pPr eaLnBrk="1" hangingPunct="1"/>
            <a:endParaRPr lang="ru-RU" altLang="ru-RU"/>
          </a:p>
        </p:txBody>
      </p:sp>
      <p:sp>
        <p:nvSpPr>
          <p:cNvPr id="5131" name="AutoShape 13"/>
          <p:cNvSpPr>
            <a:spLocks noChangeArrowheads="1"/>
          </p:cNvSpPr>
          <p:nvPr/>
        </p:nvSpPr>
        <p:spPr bwMode="auto">
          <a:xfrm>
            <a:off x="5867400" y="1989138"/>
            <a:ext cx="217488" cy="287337"/>
          </a:xfrm>
          <a:prstGeom prst="rightArrow">
            <a:avLst>
              <a:gd name="adj1" fmla="val 50000"/>
              <a:gd name="adj2" fmla="val 25000"/>
            </a:avLst>
          </a:prstGeom>
          <a:solidFill>
            <a:srgbClr val="CCFFCC"/>
          </a:solidFill>
          <a:ln w="9525" algn="ctr">
            <a:solidFill>
              <a:schemeClr val="tx1"/>
            </a:solidFill>
            <a:miter lim="800000"/>
            <a:headEnd/>
            <a:tailEnd/>
          </a:ln>
        </p:spPr>
        <p:txBody>
          <a:bodyPr wrap="none" anchor="ctr"/>
          <a:lstStyle>
            <a:lvl1pPr eaLnBrk="0" hangingPunct="0">
              <a:defRPr kumimoji="1">
                <a:solidFill>
                  <a:schemeClr val="tx1"/>
                </a:solidFill>
                <a:latin typeface="Times New Roman" panose="02020603050405020304" pitchFamily="18" charset="0"/>
              </a:defRPr>
            </a:lvl1pPr>
            <a:lvl2pPr marL="742950" indent="-285750" eaLnBrk="0" hangingPunct="0">
              <a:defRPr kumimoji="1">
                <a:solidFill>
                  <a:schemeClr val="tx1"/>
                </a:solidFill>
                <a:latin typeface="Times New Roman" panose="02020603050405020304" pitchFamily="18" charset="0"/>
              </a:defRPr>
            </a:lvl2pPr>
            <a:lvl3pPr marL="1143000" indent="-228600" eaLnBrk="0" hangingPunct="0">
              <a:defRPr kumimoji="1">
                <a:solidFill>
                  <a:schemeClr val="tx1"/>
                </a:solidFill>
                <a:latin typeface="Times New Roman" panose="02020603050405020304" pitchFamily="18" charset="0"/>
              </a:defRPr>
            </a:lvl3pPr>
            <a:lvl4pPr marL="1600200" indent="-228600" eaLnBrk="0" hangingPunct="0">
              <a:defRPr kumimoji="1">
                <a:solidFill>
                  <a:schemeClr val="tx1"/>
                </a:solidFill>
                <a:latin typeface="Times New Roman" panose="02020603050405020304" pitchFamily="18" charset="0"/>
              </a:defRPr>
            </a:lvl4pPr>
            <a:lvl5pPr marL="2057400" indent="-228600" eaLnBrk="0" hangingPunct="0">
              <a:defRPr kumimoji="1">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a:solidFill>
                  <a:schemeClr val="tx1"/>
                </a:solidFill>
                <a:latin typeface="Times New Roman" panose="02020603050405020304" pitchFamily="18" charset="0"/>
              </a:defRPr>
            </a:lvl9pPr>
          </a:lstStyle>
          <a:p>
            <a:pPr eaLnBrk="1" hangingPunct="1"/>
            <a:endParaRPr lang="ru-RU" altLang="ru-RU"/>
          </a:p>
        </p:txBody>
      </p:sp>
      <p:sp>
        <p:nvSpPr>
          <p:cNvPr id="5132" name="AutoShape 15"/>
          <p:cNvSpPr>
            <a:spLocks noChangeArrowheads="1"/>
          </p:cNvSpPr>
          <p:nvPr/>
        </p:nvSpPr>
        <p:spPr bwMode="auto">
          <a:xfrm>
            <a:off x="7308850" y="2781300"/>
            <a:ext cx="360363" cy="360363"/>
          </a:xfrm>
          <a:prstGeom prst="downArrow">
            <a:avLst>
              <a:gd name="adj1" fmla="val 50000"/>
              <a:gd name="adj2" fmla="val 25000"/>
            </a:avLst>
          </a:prstGeom>
          <a:solidFill>
            <a:srgbClr val="CCFFCC"/>
          </a:solidFill>
          <a:ln w="9525" algn="ctr">
            <a:solidFill>
              <a:schemeClr val="tx1"/>
            </a:solidFill>
            <a:miter lim="800000"/>
            <a:headEnd/>
            <a:tailEnd/>
          </a:ln>
        </p:spPr>
        <p:txBody>
          <a:bodyPr wrap="none" anchor="ctr"/>
          <a:lstStyle>
            <a:lvl1pPr eaLnBrk="0" hangingPunct="0">
              <a:defRPr kumimoji="1">
                <a:solidFill>
                  <a:schemeClr val="tx1"/>
                </a:solidFill>
                <a:latin typeface="Times New Roman" panose="02020603050405020304" pitchFamily="18" charset="0"/>
              </a:defRPr>
            </a:lvl1pPr>
            <a:lvl2pPr marL="742950" indent="-285750" eaLnBrk="0" hangingPunct="0">
              <a:defRPr kumimoji="1">
                <a:solidFill>
                  <a:schemeClr val="tx1"/>
                </a:solidFill>
                <a:latin typeface="Times New Roman" panose="02020603050405020304" pitchFamily="18" charset="0"/>
              </a:defRPr>
            </a:lvl2pPr>
            <a:lvl3pPr marL="1143000" indent="-228600" eaLnBrk="0" hangingPunct="0">
              <a:defRPr kumimoji="1">
                <a:solidFill>
                  <a:schemeClr val="tx1"/>
                </a:solidFill>
                <a:latin typeface="Times New Roman" panose="02020603050405020304" pitchFamily="18" charset="0"/>
              </a:defRPr>
            </a:lvl3pPr>
            <a:lvl4pPr marL="1600200" indent="-228600" eaLnBrk="0" hangingPunct="0">
              <a:defRPr kumimoji="1">
                <a:solidFill>
                  <a:schemeClr val="tx1"/>
                </a:solidFill>
                <a:latin typeface="Times New Roman" panose="02020603050405020304" pitchFamily="18" charset="0"/>
              </a:defRPr>
            </a:lvl4pPr>
            <a:lvl5pPr marL="2057400" indent="-228600" eaLnBrk="0" hangingPunct="0">
              <a:defRPr kumimoji="1">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a:solidFill>
                  <a:schemeClr val="tx1"/>
                </a:solidFill>
                <a:latin typeface="Times New Roman" panose="02020603050405020304" pitchFamily="18" charset="0"/>
              </a:defRPr>
            </a:lvl9pPr>
          </a:lstStyle>
          <a:p>
            <a:pPr eaLnBrk="1" hangingPunct="1"/>
            <a:endParaRPr lang="ru-RU" altLang="ru-RU"/>
          </a:p>
        </p:txBody>
      </p:sp>
      <p:sp>
        <p:nvSpPr>
          <p:cNvPr id="5133" name="AutoShape 16"/>
          <p:cNvSpPr>
            <a:spLocks noChangeArrowheads="1"/>
          </p:cNvSpPr>
          <p:nvPr/>
        </p:nvSpPr>
        <p:spPr bwMode="auto">
          <a:xfrm>
            <a:off x="5940425" y="3789363"/>
            <a:ext cx="215900" cy="287337"/>
          </a:xfrm>
          <a:prstGeom prst="leftArrow">
            <a:avLst>
              <a:gd name="adj1" fmla="val 50000"/>
              <a:gd name="adj2" fmla="val 25000"/>
            </a:avLst>
          </a:prstGeom>
          <a:solidFill>
            <a:srgbClr val="CCFFCC"/>
          </a:solidFill>
          <a:ln w="9525" algn="ctr">
            <a:solidFill>
              <a:schemeClr val="tx1"/>
            </a:solidFill>
            <a:miter lim="800000"/>
            <a:headEnd/>
            <a:tailEnd/>
          </a:ln>
        </p:spPr>
        <p:txBody>
          <a:bodyPr wrap="none" anchor="ctr"/>
          <a:lstStyle>
            <a:lvl1pPr eaLnBrk="0" hangingPunct="0">
              <a:defRPr kumimoji="1">
                <a:solidFill>
                  <a:schemeClr val="tx1"/>
                </a:solidFill>
                <a:latin typeface="Times New Roman" panose="02020603050405020304" pitchFamily="18" charset="0"/>
              </a:defRPr>
            </a:lvl1pPr>
            <a:lvl2pPr marL="742950" indent="-285750" eaLnBrk="0" hangingPunct="0">
              <a:defRPr kumimoji="1">
                <a:solidFill>
                  <a:schemeClr val="tx1"/>
                </a:solidFill>
                <a:latin typeface="Times New Roman" panose="02020603050405020304" pitchFamily="18" charset="0"/>
              </a:defRPr>
            </a:lvl2pPr>
            <a:lvl3pPr marL="1143000" indent="-228600" eaLnBrk="0" hangingPunct="0">
              <a:defRPr kumimoji="1">
                <a:solidFill>
                  <a:schemeClr val="tx1"/>
                </a:solidFill>
                <a:latin typeface="Times New Roman" panose="02020603050405020304" pitchFamily="18" charset="0"/>
              </a:defRPr>
            </a:lvl3pPr>
            <a:lvl4pPr marL="1600200" indent="-228600" eaLnBrk="0" hangingPunct="0">
              <a:defRPr kumimoji="1">
                <a:solidFill>
                  <a:schemeClr val="tx1"/>
                </a:solidFill>
                <a:latin typeface="Times New Roman" panose="02020603050405020304" pitchFamily="18" charset="0"/>
              </a:defRPr>
            </a:lvl4pPr>
            <a:lvl5pPr marL="2057400" indent="-228600" eaLnBrk="0" hangingPunct="0">
              <a:defRPr kumimoji="1">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a:solidFill>
                  <a:schemeClr val="tx1"/>
                </a:solidFill>
                <a:latin typeface="Times New Roman" panose="02020603050405020304" pitchFamily="18" charset="0"/>
              </a:defRPr>
            </a:lvl9pPr>
          </a:lstStyle>
          <a:p>
            <a:pPr eaLnBrk="1" hangingPunct="1"/>
            <a:endParaRPr lang="ru-RU" altLang="ru-RU"/>
          </a:p>
        </p:txBody>
      </p:sp>
      <p:sp>
        <p:nvSpPr>
          <p:cNvPr id="5134" name="AutoShape 17"/>
          <p:cNvSpPr>
            <a:spLocks noChangeArrowheads="1"/>
          </p:cNvSpPr>
          <p:nvPr/>
        </p:nvSpPr>
        <p:spPr bwMode="auto">
          <a:xfrm>
            <a:off x="3059113" y="3716338"/>
            <a:ext cx="288925" cy="287337"/>
          </a:xfrm>
          <a:prstGeom prst="leftArrow">
            <a:avLst>
              <a:gd name="adj1" fmla="val 50000"/>
              <a:gd name="adj2" fmla="val 25138"/>
            </a:avLst>
          </a:prstGeom>
          <a:solidFill>
            <a:srgbClr val="CCFFCC"/>
          </a:solidFill>
          <a:ln w="9525" algn="ctr">
            <a:solidFill>
              <a:schemeClr val="tx1"/>
            </a:solidFill>
            <a:miter lim="800000"/>
            <a:headEnd/>
            <a:tailEnd/>
          </a:ln>
        </p:spPr>
        <p:txBody>
          <a:bodyPr wrap="none" anchor="ctr"/>
          <a:lstStyle>
            <a:lvl1pPr eaLnBrk="0" hangingPunct="0">
              <a:defRPr kumimoji="1">
                <a:solidFill>
                  <a:schemeClr val="tx1"/>
                </a:solidFill>
                <a:latin typeface="Times New Roman" panose="02020603050405020304" pitchFamily="18" charset="0"/>
              </a:defRPr>
            </a:lvl1pPr>
            <a:lvl2pPr marL="742950" indent="-285750" eaLnBrk="0" hangingPunct="0">
              <a:defRPr kumimoji="1">
                <a:solidFill>
                  <a:schemeClr val="tx1"/>
                </a:solidFill>
                <a:latin typeface="Times New Roman" panose="02020603050405020304" pitchFamily="18" charset="0"/>
              </a:defRPr>
            </a:lvl2pPr>
            <a:lvl3pPr marL="1143000" indent="-228600" eaLnBrk="0" hangingPunct="0">
              <a:defRPr kumimoji="1">
                <a:solidFill>
                  <a:schemeClr val="tx1"/>
                </a:solidFill>
                <a:latin typeface="Times New Roman" panose="02020603050405020304" pitchFamily="18" charset="0"/>
              </a:defRPr>
            </a:lvl3pPr>
            <a:lvl4pPr marL="1600200" indent="-228600" eaLnBrk="0" hangingPunct="0">
              <a:defRPr kumimoji="1">
                <a:solidFill>
                  <a:schemeClr val="tx1"/>
                </a:solidFill>
                <a:latin typeface="Times New Roman" panose="02020603050405020304" pitchFamily="18" charset="0"/>
              </a:defRPr>
            </a:lvl4pPr>
            <a:lvl5pPr marL="2057400" indent="-228600" eaLnBrk="0" hangingPunct="0">
              <a:defRPr kumimoji="1">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a:solidFill>
                  <a:schemeClr val="tx1"/>
                </a:solidFill>
                <a:latin typeface="Times New Roman" panose="02020603050405020304" pitchFamily="18" charset="0"/>
              </a:defRPr>
            </a:lvl9pPr>
          </a:lstStyle>
          <a:p>
            <a:pPr eaLnBrk="1" hangingPunct="1"/>
            <a:endParaRPr lang="ru-RU" altLang="ru-RU"/>
          </a:p>
        </p:txBody>
      </p:sp>
      <p:sp>
        <p:nvSpPr>
          <p:cNvPr id="5135" name="AutoShape 18"/>
          <p:cNvSpPr>
            <a:spLocks noChangeArrowheads="1"/>
          </p:cNvSpPr>
          <p:nvPr/>
        </p:nvSpPr>
        <p:spPr bwMode="auto">
          <a:xfrm>
            <a:off x="1547813" y="4508500"/>
            <a:ext cx="431800" cy="433388"/>
          </a:xfrm>
          <a:prstGeom prst="downArrow">
            <a:avLst>
              <a:gd name="adj1" fmla="val 50000"/>
              <a:gd name="adj2" fmla="val 25092"/>
            </a:avLst>
          </a:prstGeom>
          <a:solidFill>
            <a:srgbClr val="CCFFCC"/>
          </a:solidFill>
          <a:ln w="9525" algn="ctr">
            <a:solidFill>
              <a:schemeClr val="tx1"/>
            </a:solidFill>
            <a:miter lim="800000"/>
            <a:headEnd/>
            <a:tailEnd/>
          </a:ln>
        </p:spPr>
        <p:txBody>
          <a:bodyPr wrap="none" anchor="ctr"/>
          <a:lstStyle>
            <a:lvl1pPr eaLnBrk="0" hangingPunct="0">
              <a:defRPr kumimoji="1">
                <a:solidFill>
                  <a:schemeClr val="tx1"/>
                </a:solidFill>
                <a:latin typeface="Times New Roman" panose="02020603050405020304" pitchFamily="18" charset="0"/>
              </a:defRPr>
            </a:lvl1pPr>
            <a:lvl2pPr marL="742950" indent="-285750" eaLnBrk="0" hangingPunct="0">
              <a:defRPr kumimoji="1">
                <a:solidFill>
                  <a:schemeClr val="tx1"/>
                </a:solidFill>
                <a:latin typeface="Times New Roman" panose="02020603050405020304" pitchFamily="18" charset="0"/>
              </a:defRPr>
            </a:lvl2pPr>
            <a:lvl3pPr marL="1143000" indent="-228600" eaLnBrk="0" hangingPunct="0">
              <a:defRPr kumimoji="1">
                <a:solidFill>
                  <a:schemeClr val="tx1"/>
                </a:solidFill>
                <a:latin typeface="Times New Roman" panose="02020603050405020304" pitchFamily="18" charset="0"/>
              </a:defRPr>
            </a:lvl3pPr>
            <a:lvl4pPr marL="1600200" indent="-228600" eaLnBrk="0" hangingPunct="0">
              <a:defRPr kumimoji="1">
                <a:solidFill>
                  <a:schemeClr val="tx1"/>
                </a:solidFill>
                <a:latin typeface="Times New Roman" panose="02020603050405020304" pitchFamily="18" charset="0"/>
              </a:defRPr>
            </a:lvl4pPr>
            <a:lvl5pPr marL="2057400" indent="-228600" eaLnBrk="0" hangingPunct="0">
              <a:defRPr kumimoji="1">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a:solidFill>
                  <a:schemeClr val="tx1"/>
                </a:solidFill>
                <a:latin typeface="Times New Roman" panose="02020603050405020304" pitchFamily="18" charset="0"/>
              </a:defRPr>
            </a:lvl9pPr>
          </a:lstStyle>
          <a:p>
            <a:pPr eaLnBrk="1" hangingPunct="1"/>
            <a:endParaRPr lang="ru-RU" altLang="ru-RU"/>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1204"/>
                                        </p:tgtEl>
                                        <p:attrNameLst>
                                          <p:attrName>style.visibility</p:attrName>
                                        </p:attrNameLst>
                                      </p:cBhvr>
                                      <p:to>
                                        <p:strVal val="visible"/>
                                      </p:to>
                                    </p:set>
                                    <p:anim calcmode="lin" valueType="num">
                                      <p:cBhvr additive="base">
                                        <p:cTn id="7" dur="500" fill="hold"/>
                                        <p:tgtEl>
                                          <p:spTgt spid="51204"/>
                                        </p:tgtEl>
                                        <p:attrNameLst>
                                          <p:attrName>ppt_x</p:attrName>
                                        </p:attrNameLst>
                                      </p:cBhvr>
                                      <p:tavLst>
                                        <p:tav tm="0">
                                          <p:val>
                                            <p:strVal val="#ppt_x"/>
                                          </p:val>
                                        </p:tav>
                                        <p:tav tm="100000">
                                          <p:val>
                                            <p:strVal val="#ppt_x"/>
                                          </p:val>
                                        </p:tav>
                                      </p:tavLst>
                                    </p:anim>
                                    <p:anim calcmode="lin" valueType="num">
                                      <p:cBhvr additive="base">
                                        <p:cTn id="8" dur="500" fill="hold"/>
                                        <p:tgtEl>
                                          <p:spTgt spid="51204"/>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1205"/>
                                        </p:tgtEl>
                                        <p:attrNameLst>
                                          <p:attrName>style.visibility</p:attrName>
                                        </p:attrNameLst>
                                      </p:cBhvr>
                                      <p:to>
                                        <p:strVal val="visible"/>
                                      </p:to>
                                    </p:set>
                                    <p:anim calcmode="lin" valueType="num">
                                      <p:cBhvr additive="base">
                                        <p:cTn id="13" dur="500" fill="hold"/>
                                        <p:tgtEl>
                                          <p:spTgt spid="51205"/>
                                        </p:tgtEl>
                                        <p:attrNameLst>
                                          <p:attrName>ppt_x</p:attrName>
                                        </p:attrNameLst>
                                      </p:cBhvr>
                                      <p:tavLst>
                                        <p:tav tm="0">
                                          <p:val>
                                            <p:strVal val="#ppt_x"/>
                                          </p:val>
                                        </p:tav>
                                        <p:tav tm="100000">
                                          <p:val>
                                            <p:strVal val="#ppt_x"/>
                                          </p:val>
                                        </p:tav>
                                      </p:tavLst>
                                    </p:anim>
                                    <p:anim calcmode="lin" valueType="num">
                                      <p:cBhvr additive="base">
                                        <p:cTn id="14" dur="500" fill="hold"/>
                                        <p:tgtEl>
                                          <p:spTgt spid="51205"/>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1206"/>
                                        </p:tgtEl>
                                        <p:attrNameLst>
                                          <p:attrName>style.visibility</p:attrName>
                                        </p:attrNameLst>
                                      </p:cBhvr>
                                      <p:to>
                                        <p:strVal val="visible"/>
                                      </p:to>
                                    </p:set>
                                    <p:anim calcmode="lin" valueType="num">
                                      <p:cBhvr additive="base">
                                        <p:cTn id="19" dur="500" fill="hold"/>
                                        <p:tgtEl>
                                          <p:spTgt spid="51206"/>
                                        </p:tgtEl>
                                        <p:attrNameLst>
                                          <p:attrName>ppt_x</p:attrName>
                                        </p:attrNameLst>
                                      </p:cBhvr>
                                      <p:tavLst>
                                        <p:tav tm="0">
                                          <p:val>
                                            <p:strVal val="#ppt_x"/>
                                          </p:val>
                                        </p:tav>
                                        <p:tav tm="100000">
                                          <p:val>
                                            <p:strVal val="#ppt_x"/>
                                          </p:val>
                                        </p:tav>
                                      </p:tavLst>
                                    </p:anim>
                                    <p:anim calcmode="lin" valueType="num">
                                      <p:cBhvr additive="base">
                                        <p:cTn id="20" dur="500" fill="hold"/>
                                        <p:tgtEl>
                                          <p:spTgt spid="51206"/>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1209"/>
                                        </p:tgtEl>
                                        <p:attrNameLst>
                                          <p:attrName>style.visibility</p:attrName>
                                        </p:attrNameLst>
                                      </p:cBhvr>
                                      <p:to>
                                        <p:strVal val="visible"/>
                                      </p:to>
                                    </p:set>
                                    <p:anim calcmode="lin" valueType="num">
                                      <p:cBhvr additive="base">
                                        <p:cTn id="25" dur="500" fill="hold"/>
                                        <p:tgtEl>
                                          <p:spTgt spid="51209"/>
                                        </p:tgtEl>
                                        <p:attrNameLst>
                                          <p:attrName>ppt_x</p:attrName>
                                        </p:attrNameLst>
                                      </p:cBhvr>
                                      <p:tavLst>
                                        <p:tav tm="0">
                                          <p:val>
                                            <p:strVal val="#ppt_x"/>
                                          </p:val>
                                        </p:tav>
                                        <p:tav tm="100000">
                                          <p:val>
                                            <p:strVal val="#ppt_x"/>
                                          </p:val>
                                        </p:tav>
                                      </p:tavLst>
                                    </p:anim>
                                    <p:anim calcmode="lin" valueType="num">
                                      <p:cBhvr additive="base">
                                        <p:cTn id="26" dur="500" fill="hold"/>
                                        <p:tgtEl>
                                          <p:spTgt spid="51209"/>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51208"/>
                                        </p:tgtEl>
                                        <p:attrNameLst>
                                          <p:attrName>style.visibility</p:attrName>
                                        </p:attrNameLst>
                                      </p:cBhvr>
                                      <p:to>
                                        <p:strVal val="visible"/>
                                      </p:to>
                                    </p:set>
                                    <p:anim calcmode="lin" valueType="num">
                                      <p:cBhvr additive="base">
                                        <p:cTn id="31" dur="500" fill="hold"/>
                                        <p:tgtEl>
                                          <p:spTgt spid="51208"/>
                                        </p:tgtEl>
                                        <p:attrNameLst>
                                          <p:attrName>ppt_x</p:attrName>
                                        </p:attrNameLst>
                                      </p:cBhvr>
                                      <p:tavLst>
                                        <p:tav tm="0">
                                          <p:val>
                                            <p:strVal val="#ppt_x"/>
                                          </p:val>
                                        </p:tav>
                                        <p:tav tm="100000">
                                          <p:val>
                                            <p:strVal val="#ppt_x"/>
                                          </p:val>
                                        </p:tav>
                                      </p:tavLst>
                                    </p:anim>
                                    <p:anim calcmode="lin" valueType="num">
                                      <p:cBhvr additive="base">
                                        <p:cTn id="32" dur="500" fill="hold"/>
                                        <p:tgtEl>
                                          <p:spTgt spid="51208"/>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51207"/>
                                        </p:tgtEl>
                                        <p:attrNameLst>
                                          <p:attrName>style.visibility</p:attrName>
                                        </p:attrNameLst>
                                      </p:cBhvr>
                                      <p:to>
                                        <p:strVal val="visible"/>
                                      </p:to>
                                    </p:set>
                                    <p:anim calcmode="lin" valueType="num">
                                      <p:cBhvr additive="base">
                                        <p:cTn id="37" dur="500" fill="hold"/>
                                        <p:tgtEl>
                                          <p:spTgt spid="51207"/>
                                        </p:tgtEl>
                                        <p:attrNameLst>
                                          <p:attrName>ppt_x</p:attrName>
                                        </p:attrNameLst>
                                      </p:cBhvr>
                                      <p:tavLst>
                                        <p:tav tm="0">
                                          <p:val>
                                            <p:strVal val="#ppt_x"/>
                                          </p:val>
                                        </p:tav>
                                        <p:tav tm="100000">
                                          <p:val>
                                            <p:strVal val="#ppt_x"/>
                                          </p:val>
                                        </p:tav>
                                      </p:tavLst>
                                    </p:anim>
                                    <p:anim calcmode="lin" valueType="num">
                                      <p:cBhvr additive="base">
                                        <p:cTn id="38" dur="500" fill="hold"/>
                                        <p:tgtEl>
                                          <p:spTgt spid="51207"/>
                                        </p:tgtEl>
                                        <p:attrNameLst>
                                          <p:attrName>ppt_y</p:attrName>
                                        </p:attrNameLst>
                                      </p:cBhvr>
                                      <p:tavLst>
                                        <p:tav tm="0">
                                          <p:val>
                                            <p:strVal val="1+#ppt_h/2"/>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51211"/>
                                        </p:tgtEl>
                                        <p:attrNameLst>
                                          <p:attrName>style.visibility</p:attrName>
                                        </p:attrNameLst>
                                      </p:cBhvr>
                                      <p:to>
                                        <p:strVal val="visible"/>
                                      </p:to>
                                    </p:set>
                                    <p:anim calcmode="lin" valueType="num">
                                      <p:cBhvr additive="base">
                                        <p:cTn id="43" dur="500" fill="hold"/>
                                        <p:tgtEl>
                                          <p:spTgt spid="51211"/>
                                        </p:tgtEl>
                                        <p:attrNameLst>
                                          <p:attrName>ppt_x</p:attrName>
                                        </p:attrNameLst>
                                      </p:cBhvr>
                                      <p:tavLst>
                                        <p:tav tm="0">
                                          <p:val>
                                            <p:strVal val="#ppt_x"/>
                                          </p:val>
                                        </p:tav>
                                        <p:tav tm="100000">
                                          <p:val>
                                            <p:strVal val="#ppt_x"/>
                                          </p:val>
                                        </p:tav>
                                      </p:tavLst>
                                    </p:anim>
                                    <p:anim calcmode="lin" valueType="num">
                                      <p:cBhvr additive="base">
                                        <p:cTn id="44" dur="500" fill="hold"/>
                                        <p:tgtEl>
                                          <p:spTgt spid="5121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04" grpId="0" animBg="1"/>
      <p:bldP spid="51205" grpId="0" animBg="1"/>
      <p:bldP spid="51206" grpId="0" animBg="1"/>
      <p:bldP spid="51207" grpId="0" animBg="1"/>
      <p:bldP spid="51208" grpId="0" animBg="1"/>
      <p:bldP spid="51209" grpId="0" animBg="1"/>
      <p:bldP spid="51211"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755650" y="188913"/>
            <a:ext cx="7704138" cy="1196975"/>
          </a:xfrm>
        </p:spPr>
        <p:txBody>
          <a:bodyPr/>
          <a:lstStyle/>
          <a:p>
            <a:pPr algn="ctr" eaLnBrk="1" hangingPunct="1"/>
            <a:r>
              <a:rPr lang="uk-UA" altLang="ru-RU" sz="3800" b="0" smtClean="0"/>
              <a:t>Основні небезпеки в сучасній системі медичного обслуговування населення (2)</a:t>
            </a:r>
            <a:endParaRPr lang="ru-RU" altLang="ru-RU" sz="3800" b="0" smtClean="0"/>
          </a:p>
        </p:txBody>
      </p:sp>
      <p:sp>
        <p:nvSpPr>
          <p:cNvPr id="6147" name="Rectangle 3"/>
          <p:cNvSpPr>
            <a:spLocks noChangeArrowheads="1"/>
          </p:cNvSpPr>
          <p:nvPr/>
        </p:nvSpPr>
        <p:spPr bwMode="auto">
          <a:xfrm>
            <a:off x="323850" y="1341438"/>
            <a:ext cx="8496300" cy="792162"/>
          </a:xfrm>
          <a:prstGeom prst="rect">
            <a:avLst/>
          </a:prstGeom>
          <a:solidFill>
            <a:schemeClr val="bg1"/>
          </a:solidFill>
          <a:ln w="28575" algn="ctr">
            <a:solidFill>
              <a:srgbClr val="FF0000"/>
            </a:solidFill>
            <a:miter lim="800000"/>
            <a:headEnd/>
            <a:tailEnd/>
          </a:ln>
        </p:spPr>
        <p:txBody>
          <a:bodyPr wrap="none" anchor="ctr"/>
          <a:lstStyle>
            <a:lvl1pPr eaLnBrk="0" hangingPunct="0">
              <a:defRPr kumimoji="1">
                <a:solidFill>
                  <a:schemeClr val="tx1"/>
                </a:solidFill>
                <a:latin typeface="Times New Roman" panose="02020603050405020304" pitchFamily="18" charset="0"/>
              </a:defRPr>
            </a:lvl1pPr>
            <a:lvl2pPr marL="742950" indent="-285750" eaLnBrk="0" hangingPunct="0">
              <a:defRPr kumimoji="1">
                <a:solidFill>
                  <a:schemeClr val="tx1"/>
                </a:solidFill>
                <a:latin typeface="Times New Roman" panose="02020603050405020304" pitchFamily="18" charset="0"/>
              </a:defRPr>
            </a:lvl2pPr>
            <a:lvl3pPr marL="1143000" indent="-228600" eaLnBrk="0" hangingPunct="0">
              <a:defRPr kumimoji="1">
                <a:solidFill>
                  <a:schemeClr val="tx1"/>
                </a:solidFill>
                <a:latin typeface="Times New Roman" panose="02020603050405020304" pitchFamily="18" charset="0"/>
              </a:defRPr>
            </a:lvl3pPr>
            <a:lvl4pPr marL="1600200" indent="-228600" eaLnBrk="0" hangingPunct="0">
              <a:defRPr kumimoji="1">
                <a:solidFill>
                  <a:schemeClr val="tx1"/>
                </a:solidFill>
                <a:latin typeface="Times New Roman" panose="02020603050405020304" pitchFamily="18" charset="0"/>
              </a:defRPr>
            </a:lvl4pPr>
            <a:lvl5pPr marL="2057400" indent="-228600" eaLnBrk="0" hangingPunct="0">
              <a:defRPr kumimoji="1">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a:solidFill>
                  <a:schemeClr val="tx1"/>
                </a:solidFill>
                <a:latin typeface="Times New Roman" panose="02020603050405020304" pitchFamily="18" charset="0"/>
              </a:defRPr>
            </a:lvl9pPr>
          </a:lstStyle>
          <a:p>
            <a:pPr algn="ctr" eaLnBrk="1" hangingPunct="1"/>
            <a:r>
              <a:rPr kumimoji="0" lang="uk-UA" altLang="ru-RU" sz="2000" b="1">
                <a:latin typeface="Arial" panose="020B0604020202020204" pitchFamily="34" charset="0"/>
              </a:rPr>
              <a:t>ЗАМІЩЕННЯ БЕЗОПЛАТНОЇ МЕДИЧНОЇ  ДОПОМОГИ –  ПЛАТНОЮ</a:t>
            </a:r>
          </a:p>
          <a:p>
            <a:pPr algn="ctr" eaLnBrk="1" hangingPunct="1"/>
            <a:r>
              <a:rPr kumimoji="0" lang="uk-UA" altLang="ru-RU" sz="2000" b="1">
                <a:latin typeface="Arial" panose="020B0604020202020204" pitchFamily="34" charset="0"/>
              </a:rPr>
              <a:t>та втрата соціальної функції суспільних коштів призводить до:</a:t>
            </a:r>
            <a:endParaRPr kumimoji="0" lang="ru-RU" altLang="ru-RU" sz="2000" b="1">
              <a:latin typeface="Arial" panose="020B0604020202020204" pitchFamily="34" charset="0"/>
            </a:endParaRPr>
          </a:p>
        </p:txBody>
      </p:sp>
      <p:sp>
        <p:nvSpPr>
          <p:cNvPr id="6148" name="Line 4"/>
          <p:cNvSpPr>
            <a:spLocks noChangeShapeType="1"/>
          </p:cNvSpPr>
          <p:nvPr/>
        </p:nvSpPr>
        <p:spPr bwMode="auto">
          <a:xfrm>
            <a:off x="611188" y="2133600"/>
            <a:ext cx="0" cy="3816350"/>
          </a:xfrm>
          <a:prstGeom prst="line">
            <a:avLst/>
          </a:prstGeom>
          <a:noFill/>
          <a:ln w="44450">
            <a:solidFill>
              <a:srgbClr val="FF0000"/>
            </a:solidFill>
            <a:round/>
            <a:headEnd/>
            <a:tailEnd/>
          </a:ln>
          <a:extLst>
            <a:ext uri="{909E8E84-426E-40DD-AFC4-6F175D3DCCD1}">
              <a14:hiddenFill xmlns:a14="http://schemas.microsoft.com/office/drawing/2010/main">
                <a:noFill/>
              </a14:hiddenFill>
            </a:ext>
          </a:extLst>
        </p:spPr>
        <p:txBody>
          <a:bodyPr wrap="none" anchor="ctr"/>
          <a:lstStyle/>
          <a:p>
            <a:endParaRPr lang="ru-RU"/>
          </a:p>
        </p:txBody>
      </p:sp>
      <p:sp>
        <p:nvSpPr>
          <p:cNvPr id="53253" name="Rectangle 5"/>
          <p:cNvSpPr>
            <a:spLocks noChangeArrowheads="1"/>
          </p:cNvSpPr>
          <p:nvPr/>
        </p:nvSpPr>
        <p:spPr bwMode="auto">
          <a:xfrm>
            <a:off x="971550" y="2349500"/>
            <a:ext cx="7848600" cy="647700"/>
          </a:xfrm>
          <a:prstGeom prst="rect">
            <a:avLst/>
          </a:prstGeom>
          <a:solidFill>
            <a:schemeClr val="bg1"/>
          </a:solidFill>
          <a:ln w="9525" algn="ctr">
            <a:solidFill>
              <a:schemeClr val="tx1"/>
            </a:solidFill>
            <a:miter lim="800000"/>
            <a:headEnd/>
            <a:tailEnd/>
          </a:ln>
        </p:spPr>
        <p:txBody>
          <a:bodyPr wrap="none" anchor="ctr"/>
          <a:lstStyle>
            <a:lvl1pPr eaLnBrk="0" hangingPunct="0">
              <a:defRPr kumimoji="1">
                <a:solidFill>
                  <a:schemeClr val="tx1"/>
                </a:solidFill>
                <a:latin typeface="Times New Roman" panose="02020603050405020304" pitchFamily="18" charset="0"/>
              </a:defRPr>
            </a:lvl1pPr>
            <a:lvl2pPr marL="742950" indent="-285750" eaLnBrk="0" hangingPunct="0">
              <a:defRPr kumimoji="1">
                <a:solidFill>
                  <a:schemeClr val="tx1"/>
                </a:solidFill>
                <a:latin typeface="Times New Roman" panose="02020603050405020304" pitchFamily="18" charset="0"/>
              </a:defRPr>
            </a:lvl2pPr>
            <a:lvl3pPr marL="1143000" indent="-228600" eaLnBrk="0" hangingPunct="0">
              <a:defRPr kumimoji="1">
                <a:solidFill>
                  <a:schemeClr val="tx1"/>
                </a:solidFill>
                <a:latin typeface="Times New Roman" panose="02020603050405020304" pitchFamily="18" charset="0"/>
              </a:defRPr>
            </a:lvl3pPr>
            <a:lvl4pPr marL="1600200" indent="-228600" eaLnBrk="0" hangingPunct="0">
              <a:defRPr kumimoji="1">
                <a:solidFill>
                  <a:schemeClr val="tx1"/>
                </a:solidFill>
                <a:latin typeface="Times New Roman" panose="02020603050405020304" pitchFamily="18" charset="0"/>
              </a:defRPr>
            </a:lvl4pPr>
            <a:lvl5pPr marL="2057400" indent="-228600" eaLnBrk="0" hangingPunct="0">
              <a:defRPr kumimoji="1">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a:solidFill>
                  <a:schemeClr val="tx1"/>
                </a:solidFill>
                <a:latin typeface="Times New Roman" panose="02020603050405020304" pitchFamily="18" charset="0"/>
              </a:defRPr>
            </a:lvl9pPr>
          </a:lstStyle>
          <a:p>
            <a:pPr algn="ctr" eaLnBrk="1" hangingPunct="1"/>
            <a:r>
              <a:rPr kumimoji="0" lang="uk-UA" altLang="ru-RU" b="1">
                <a:solidFill>
                  <a:srgbClr val="FF0000"/>
                </a:solidFill>
                <a:latin typeface="Arial" panose="020B0604020202020204" pitchFamily="34" charset="0"/>
              </a:rPr>
              <a:t>НЕЗАДОВОЛЕННЯ ГРОМАДЯН</a:t>
            </a:r>
            <a:r>
              <a:rPr kumimoji="0" lang="uk-UA" altLang="ru-RU" b="1">
                <a:latin typeface="Arial" panose="020B0604020202020204" pitchFamily="34" charset="0"/>
              </a:rPr>
              <a:t> В ЗВ</a:t>
            </a:r>
            <a:r>
              <a:rPr kumimoji="0" lang="en-US" altLang="ru-RU" b="1">
                <a:latin typeface="Arial" panose="020B0604020202020204" pitchFamily="34" charset="0"/>
              </a:rPr>
              <a:t>’</a:t>
            </a:r>
            <a:r>
              <a:rPr kumimoji="0" lang="uk-UA" altLang="ru-RU" b="1">
                <a:latin typeface="Arial" panose="020B0604020202020204" pitchFamily="34" charset="0"/>
              </a:rPr>
              <a:t>ЯЗКУ ІЗ</a:t>
            </a:r>
          </a:p>
          <a:p>
            <a:pPr algn="ctr" eaLnBrk="1" hangingPunct="1"/>
            <a:r>
              <a:rPr kumimoji="0" lang="uk-UA" altLang="ru-RU" b="1">
                <a:latin typeface="Arial" panose="020B0604020202020204" pitchFamily="34" charset="0"/>
              </a:rPr>
              <a:t>ЗНИЖЕННЯ ДОСТУПНОСТІ ТА ЯКОСТІ МЕДИЧНОЇ ДОПОМОГИ</a:t>
            </a:r>
            <a:endParaRPr kumimoji="0" lang="ru-RU" altLang="ru-RU" b="1">
              <a:latin typeface="Arial" panose="020B0604020202020204" pitchFamily="34" charset="0"/>
            </a:endParaRPr>
          </a:p>
        </p:txBody>
      </p:sp>
      <p:sp>
        <p:nvSpPr>
          <p:cNvPr id="53255" name="Rectangle 7"/>
          <p:cNvSpPr>
            <a:spLocks noChangeArrowheads="1"/>
          </p:cNvSpPr>
          <p:nvPr/>
        </p:nvSpPr>
        <p:spPr bwMode="auto">
          <a:xfrm>
            <a:off x="971550" y="3213100"/>
            <a:ext cx="7848600" cy="647700"/>
          </a:xfrm>
          <a:prstGeom prst="rect">
            <a:avLst/>
          </a:prstGeom>
          <a:solidFill>
            <a:schemeClr val="bg1"/>
          </a:solidFill>
          <a:ln w="9525" algn="ctr">
            <a:solidFill>
              <a:schemeClr val="tx1"/>
            </a:solidFill>
            <a:miter lim="800000"/>
            <a:headEnd/>
            <a:tailEnd/>
          </a:ln>
        </p:spPr>
        <p:txBody>
          <a:bodyPr wrap="none" anchor="ctr"/>
          <a:lstStyle>
            <a:lvl1pPr eaLnBrk="0" hangingPunct="0">
              <a:defRPr kumimoji="1">
                <a:solidFill>
                  <a:schemeClr val="tx1"/>
                </a:solidFill>
                <a:latin typeface="Times New Roman" panose="02020603050405020304" pitchFamily="18" charset="0"/>
              </a:defRPr>
            </a:lvl1pPr>
            <a:lvl2pPr marL="742950" indent="-285750" eaLnBrk="0" hangingPunct="0">
              <a:defRPr kumimoji="1">
                <a:solidFill>
                  <a:schemeClr val="tx1"/>
                </a:solidFill>
                <a:latin typeface="Times New Roman" panose="02020603050405020304" pitchFamily="18" charset="0"/>
              </a:defRPr>
            </a:lvl2pPr>
            <a:lvl3pPr marL="1143000" indent="-228600" eaLnBrk="0" hangingPunct="0">
              <a:defRPr kumimoji="1">
                <a:solidFill>
                  <a:schemeClr val="tx1"/>
                </a:solidFill>
                <a:latin typeface="Times New Roman" panose="02020603050405020304" pitchFamily="18" charset="0"/>
              </a:defRPr>
            </a:lvl3pPr>
            <a:lvl4pPr marL="1600200" indent="-228600" eaLnBrk="0" hangingPunct="0">
              <a:defRPr kumimoji="1">
                <a:solidFill>
                  <a:schemeClr val="tx1"/>
                </a:solidFill>
                <a:latin typeface="Times New Roman" panose="02020603050405020304" pitchFamily="18" charset="0"/>
              </a:defRPr>
            </a:lvl4pPr>
            <a:lvl5pPr marL="2057400" indent="-228600" eaLnBrk="0" hangingPunct="0">
              <a:defRPr kumimoji="1">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a:solidFill>
                  <a:schemeClr val="tx1"/>
                </a:solidFill>
                <a:latin typeface="Times New Roman" panose="02020603050405020304" pitchFamily="18" charset="0"/>
              </a:defRPr>
            </a:lvl9pPr>
          </a:lstStyle>
          <a:p>
            <a:pPr algn="ctr" eaLnBrk="1" hangingPunct="1"/>
            <a:r>
              <a:rPr kumimoji="0" lang="uk-UA" altLang="ru-RU" sz="1600" b="1">
                <a:latin typeface="Arial" panose="020B0604020202020204" pitchFamily="34" charset="0"/>
              </a:rPr>
              <a:t> </a:t>
            </a:r>
            <a:r>
              <a:rPr kumimoji="0" lang="uk-UA" altLang="ru-RU" b="1">
                <a:solidFill>
                  <a:srgbClr val="FF0000"/>
                </a:solidFill>
                <a:latin typeface="Arial" panose="020B0604020202020204" pitchFamily="34" charset="0"/>
              </a:rPr>
              <a:t>СОЦІАЛЬНЕ ВИКЛЮЧЕННЯ ЛЮДЕЙ НЕСПРОМОЖНИХ ЗАПЛАТИТИ</a:t>
            </a:r>
            <a:endParaRPr kumimoji="0" lang="ru-RU" altLang="ru-RU" b="1">
              <a:solidFill>
                <a:srgbClr val="FF0000"/>
              </a:solidFill>
              <a:latin typeface="Arial" panose="020B0604020202020204" pitchFamily="34" charset="0"/>
            </a:endParaRPr>
          </a:p>
        </p:txBody>
      </p:sp>
      <p:sp>
        <p:nvSpPr>
          <p:cNvPr id="53256" name="Rectangle 8"/>
          <p:cNvSpPr>
            <a:spLocks noChangeArrowheads="1"/>
          </p:cNvSpPr>
          <p:nvPr/>
        </p:nvSpPr>
        <p:spPr bwMode="auto">
          <a:xfrm>
            <a:off x="971550" y="4149725"/>
            <a:ext cx="7848600" cy="647700"/>
          </a:xfrm>
          <a:prstGeom prst="rect">
            <a:avLst/>
          </a:prstGeom>
          <a:solidFill>
            <a:schemeClr val="bg1"/>
          </a:solidFill>
          <a:ln w="9525" algn="ctr">
            <a:solidFill>
              <a:schemeClr val="tx1"/>
            </a:solidFill>
            <a:miter lim="800000"/>
            <a:headEnd/>
            <a:tailEnd/>
          </a:ln>
        </p:spPr>
        <p:txBody>
          <a:bodyPr wrap="none" anchor="ctr"/>
          <a:lstStyle>
            <a:lvl1pPr eaLnBrk="0" hangingPunct="0">
              <a:defRPr kumimoji="1">
                <a:solidFill>
                  <a:schemeClr val="tx1"/>
                </a:solidFill>
                <a:latin typeface="Times New Roman" panose="02020603050405020304" pitchFamily="18" charset="0"/>
              </a:defRPr>
            </a:lvl1pPr>
            <a:lvl2pPr marL="742950" indent="-285750" eaLnBrk="0" hangingPunct="0">
              <a:defRPr kumimoji="1">
                <a:solidFill>
                  <a:schemeClr val="tx1"/>
                </a:solidFill>
                <a:latin typeface="Times New Roman" panose="02020603050405020304" pitchFamily="18" charset="0"/>
              </a:defRPr>
            </a:lvl2pPr>
            <a:lvl3pPr marL="1143000" indent="-228600" eaLnBrk="0" hangingPunct="0">
              <a:defRPr kumimoji="1">
                <a:solidFill>
                  <a:schemeClr val="tx1"/>
                </a:solidFill>
                <a:latin typeface="Times New Roman" panose="02020603050405020304" pitchFamily="18" charset="0"/>
              </a:defRPr>
            </a:lvl3pPr>
            <a:lvl4pPr marL="1600200" indent="-228600" eaLnBrk="0" hangingPunct="0">
              <a:defRPr kumimoji="1">
                <a:solidFill>
                  <a:schemeClr val="tx1"/>
                </a:solidFill>
                <a:latin typeface="Times New Roman" panose="02020603050405020304" pitchFamily="18" charset="0"/>
              </a:defRPr>
            </a:lvl4pPr>
            <a:lvl5pPr marL="2057400" indent="-228600" eaLnBrk="0" hangingPunct="0">
              <a:defRPr kumimoji="1">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a:solidFill>
                  <a:schemeClr val="tx1"/>
                </a:solidFill>
                <a:latin typeface="Times New Roman" panose="02020603050405020304" pitchFamily="18" charset="0"/>
              </a:defRPr>
            </a:lvl9pPr>
          </a:lstStyle>
          <a:p>
            <a:pPr algn="ctr" eaLnBrk="1" hangingPunct="1"/>
            <a:endParaRPr kumimoji="0" lang="uk-UA" altLang="ru-RU">
              <a:latin typeface="Arial" panose="020B0604020202020204" pitchFamily="34" charset="0"/>
            </a:endParaRPr>
          </a:p>
          <a:p>
            <a:pPr algn="ctr" eaLnBrk="1" hangingPunct="1"/>
            <a:r>
              <a:rPr kumimoji="0" lang="uk-UA" altLang="ru-RU" b="1">
                <a:solidFill>
                  <a:srgbClr val="FF0000"/>
                </a:solidFill>
                <a:latin typeface="Arial" panose="020B0604020202020204" pitchFamily="34" charset="0"/>
              </a:rPr>
              <a:t>ВТРАТА КЕРОВАНОСТІ СИСТЕМИ ОХОРОНИ ЗДОРОВ</a:t>
            </a:r>
            <a:r>
              <a:rPr kumimoji="0" lang="en-US" altLang="ru-RU" b="1">
                <a:solidFill>
                  <a:srgbClr val="FF0000"/>
                </a:solidFill>
                <a:latin typeface="Arial" panose="020B0604020202020204" pitchFamily="34" charset="0"/>
              </a:rPr>
              <a:t>’</a:t>
            </a:r>
            <a:r>
              <a:rPr kumimoji="0" lang="uk-UA" altLang="ru-RU" b="1">
                <a:solidFill>
                  <a:srgbClr val="FF0000"/>
                </a:solidFill>
                <a:latin typeface="Arial" panose="020B0604020202020204" pitchFamily="34" charset="0"/>
              </a:rPr>
              <a:t>Я</a:t>
            </a:r>
            <a:r>
              <a:rPr kumimoji="0" lang="uk-UA" altLang="ru-RU" b="1">
                <a:latin typeface="Arial" panose="020B0604020202020204" pitchFamily="34" charset="0"/>
              </a:rPr>
              <a:t> ЧЕРЕЗ </a:t>
            </a:r>
          </a:p>
          <a:p>
            <a:pPr algn="ctr" eaLnBrk="1" hangingPunct="1"/>
            <a:r>
              <a:rPr kumimoji="0" lang="uk-UA" altLang="ru-RU" b="1">
                <a:latin typeface="Arial" panose="020B0604020202020204" pitchFamily="34" charset="0"/>
              </a:rPr>
              <a:t>ЗНАЧНУ ПОШИРЕНІСТЬ ТІНЬОВОГО ФІНАНСУВАННЯ І КОРУПЦІЮ</a:t>
            </a:r>
          </a:p>
          <a:p>
            <a:pPr algn="ctr" eaLnBrk="1" hangingPunct="1"/>
            <a:endParaRPr kumimoji="0" lang="ru-RU" altLang="ru-RU" b="1">
              <a:latin typeface="Arial" panose="020B0604020202020204" pitchFamily="34" charset="0"/>
            </a:endParaRPr>
          </a:p>
        </p:txBody>
      </p:sp>
      <p:sp>
        <p:nvSpPr>
          <p:cNvPr id="53257" name="Rectangle 9"/>
          <p:cNvSpPr>
            <a:spLocks noChangeArrowheads="1"/>
          </p:cNvSpPr>
          <p:nvPr/>
        </p:nvSpPr>
        <p:spPr bwMode="auto">
          <a:xfrm>
            <a:off x="1042988" y="5013325"/>
            <a:ext cx="7777162" cy="647700"/>
          </a:xfrm>
          <a:prstGeom prst="rect">
            <a:avLst/>
          </a:prstGeom>
          <a:solidFill>
            <a:schemeClr val="bg1"/>
          </a:solidFill>
          <a:ln w="9525" algn="ctr">
            <a:solidFill>
              <a:schemeClr val="tx1"/>
            </a:solidFill>
            <a:miter lim="800000"/>
            <a:headEnd/>
            <a:tailEnd/>
          </a:ln>
        </p:spPr>
        <p:txBody>
          <a:bodyPr wrap="none" anchor="ctr"/>
          <a:lstStyle>
            <a:lvl1pPr eaLnBrk="0" hangingPunct="0">
              <a:defRPr kumimoji="1">
                <a:solidFill>
                  <a:schemeClr val="tx1"/>
                </a:solidFill>
                <a:latin typeface="Times New Roman" panose="02020603050405020304" pitchFamily="18" charset="0"/>
              </a:defRPr>
            </a:lvl1pPr>
            <a:lvl2pPr marL="742950" indent="-285750" eaLnBrk="0" hangingPunct="0">
              <a:defRPr kumimoji="1">
                <a:solidFill>
                  <a:schemeClr val="tx1"/>
                </a:solidFill>
                <a:latin typeface="Times New Roman" panose="02020603050405020304" pitchFamily="18" charset="0"/>
              </a:defRPr>
            </a:lvl2pPr>
            <a:lvl3pPr marL="1143000" indent="-228600" eaLnBrk="0" hangingPunct="0">
              <a:defRPr kumimoji="1">
                <a:solidFill>
                  <a:schemeClr val="tx1"/>
                </a:solidFill>
                <a:latin typeface="Times New Roman" panose="02020603050405020304" pitchFamily="18" charset="0"/>
              </a:defRPr>
            </a:lvl3pPr>
            <a:lvl4pPr marL="1600200" indent="-228600" eaLnBrk="0" hangingPunct="0">
              <a:defRPr kumimoji="1">
                <a:solidFill>
                  <a:schemeClr val="tx1"/>
                </a:solidFill>
                <a:latin typeface="Times New Roman" panose="02020603050405020304" pitchFamily="18" charset="0"/>
              </a:defRPr>
            </a:lvl4pPr>
            <a:lvl5pPr marL="2057400" indent="-228600" eaLnBrk="0" hangingPunct="0">
              <a:defRPr kumimoji="1">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a:solidFill>
                  <a:schemeClr val="tx1"/>
                </a:solidFill>
                <a:latin typeface="Times New Roman" panose="02020603050405020304" pitchFamily="18" charset="0"/>
              </a:defRPr>
            </a:lvl9pPr>
          </a:lstStyle>
          <a:p>
            <a:pPr algn="ctr" eaLnBrk="1" hangingPunct="1"/>
            <a:r>
              <a:rPr kumimoji="0" lang="uk-UA" altLang="ru-RU" sz="1600" b="1">
                <a:latin typeface="Arial" panose="020B0604020202020204" pitchFamily="34" charset="0"/>
              </a:rPr>
              <a:t>ВИКРИВЛЕННЯ ЕКОНОМІЧНИХ СТИМУЛІВ ВСЕРЕДИНІ СИСТЕМИ </a:t>
            </a:r>
          </a:p>
          <a:p>
            <a:pPr algn="ctr" eaLnBrk="1" hangingPunct="1"/>
            <a:r>
              <a:rPr kumimoji="0" lang="uk-UA" altLang="ru-RU" sz="1600" b="1">
                <a:latin typeface="Arial" panose="020B0604020202020204" pitchFamily="34" charset="0"/>
              </a:rPr>
              <a:t>СТИМУЛЮЄ </a:t>
            </a:r>
            <a:r>
              <a:rPr kumimoji="0" lang="uk-UA" altLang="ru-RU" sz="1600" b="1">
                <a:solidFill>
                  <a:srgbClr val="FF0000"/>
                </a:solidFill>
                <a:latin typeface="Arial" panose="020B0604020202020204" pitchFamily="34" charset="0"/>
              </a:rPr>
              <a:t>НЕЕФЕКТИВНЕ ВИКОРИСТАННЯ СУСПІЛЬНИХ РЕСУРСІВ</a:t>
            </a:r>
            <a:endParaRPr kumimoji="0" lang="ru-RU" altLang="ru-RU" sz="1600" b="1">
              <a:solidFill>
                <a:srgbClr val="FF0000"/>
              </a:solidFill>
              <a:latin typeface="Arial" panose="020B0604020202020204" pitchFamily="34" charset="0"/>
            </a:endParaRPr>
          </a:p>
        </p:txBody>
      </p:sp>
      <p:sp>
        <p:nvSpPr>
          <p:cNvPr id="6153" name="Line 10"/>
          <p:cNvSpPr>
            <a:spLocks noChangeShapeType="1"/>
          </p:cNvSpPr>
          <p:nvPr/>
        </p:nvSpPr>
        <p:spPr bwMode="auto">
          <a:xfrm>
            <a:off x="611188" y="2708275"/>
            <a:ext cx="358775" cy="0"/>
          </a:xfrm>
          <a:prstGeom prst="line">
            <a:avLst/>
          </a:prstGeom>
          <a:noFill/>
          <a:ln w="28575">
            <a:solidFill>
              <a:srgbClr val="FF0000"/>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ru-RU"/>
          </a:p>
        </p:txBody>
      </p:sp>
      <p:sp>
        <p:nvSpPr>
          <p:cNvPr id="6154" name="Line 11"/>
          <p:cNvSpPr>
            <a:spLocks noChangeShapeType="1"/>
          </p:cNvSpPr>
          <p:nvPr/>
        </p:nvSpPr>
        <p:spPr bwMode="auto">
          <a:xfrm>
            <a:off x="611188" y="3500438"/>
            <a:ext cx="358775" cy="0"/>
          </a:xfrm>
          <a:prstGeom prst="line">
            <a:avLst/>
          </a:prstGeom>
          <a:noFill/>
          <a:ln w="28575">
            <a:solidFill>
              <a:srgbClr val="FF0000"/>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ru-RU"/>
          </a:p>
        </p:txBody>
      </p:sp>
      <p:sp>
        <p:nvSpPr>
          <p:cNvPr id="6155" name="Line 12"/>
          <p:cNvSpPr>
            <a:spLocks noChangeShapeType="1"/>
          </p:cNvSpPr>
          <p:nvPr/>
        </p:nvSpPr>
        <p:spPr bwMode="auto">
          <a:xfrm>
            <a:off x="611188" y="4508500"/>
            <a:ext cx="358775" cy="0"/>
          </a:xfrm>
          <a:prstGeom prst="line">
            <a:avLst/>
          </a:prstGeom>
          <a:noFill/>
          <a:ln w="28575">
            <a:solidFill>
              <a:srgbClr val="FF0000"/>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ru-RU"/>
          </a:p>
        </p:txBody>
      </p:sp>
      <p:sp>
        <p:nvSpPr>
          <p:cNvPr id="6156" name="Line 13"/>
          <p:cNvSpPr>
            <a:spLocks noChangeShapeType="1"/>
          </p:cNvSpPr>
          <p:nvPr/>
        </p:nvSpPr>
        <p:spPr bwMode="auto">
          <a:xfrm>
            <a:off x="611188" y="5373688"/>
            <a:ext cx="358775" cy="0"/>
          </a:xfrm>
          <a:prstGeom prst="line">
            <a:avLst/>
          </a:prstGeom>
          <a:noFill/>
          <a:ln w="28575">
            <a:solidFill>
              <a:srgbClr val="FF0000"/>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ru-RU"/>
          </a:p>
        </p:txBody>
      </p:sp>
      <p:sp>
        <p:nvSpPr>
          <p:cNvPr id="6157" name="Line 16"/>
          <p:cNvSpPr>
            <a:spLocks noChangeShapeType="1"/>
          </p:cNvSpPr>
          <p:nvPr/>
        </p:nvSpPr>
        <p:spPr bwMode="auto">
          <a:xfrm>
            <a:off x="611188" y="5949950"/>
            <a:ext cx="790575" cy="0"/>
          </a:xfrm>
          <a:prstGeom prst="line">
            <a:avLst/>
          </a:prstGeom>
          <a:noFill/>
          <a:ln w="44450">
            <a:solidFill>
              <a:srgbClr val="FF0000"/>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ru-RU"/>
          </a:p>
        </p:txBody>
      </p:sp>
      <p:sp>
        <p:nvSpPr>
          <p:cNvPr id="53266" name="Text Box 18"/>
          <p:cNvSpPr txBox="1">
            <a:spLocks noChangeArrowheads="1"/>
          </p:cNvSpPr>
          <p:nvPr/>
        </p:nvSpPr>
        <p:spPr bwMode="auto">
          <a:xfrm>
            <a:off x="1331913" y="5734050"/>
            <a:ext cx="7561262" cy="3508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kumimoji="1">
                <a:solidFill>
                  <a:schemeClr val="tx1"/>
                </a:solidFill>
                <a:latin typeface="Times New Roman" panose="02020603050405020304" pitchFamily="18" charset="0"/>
              </a:defRPr>
            </a:lvl1pPr>
            <a:lvl2pPr marL="742950" indent="-285750" eaLnBrk="0" hangingPunct="0">
              <a:defRPr kumimoji="1">
                <a:solidFill>
                  <a:schemeClr val="tx1"/>
                </a:solidFill>
                <a:latin typeface="Times New Roman" panose="02020603050405020304" pitchFamily="18" charset="0"/>
              </a:defRPr>
            </a:lvl2pPr>
            <a:lvl3pPr marL="1143000" indent="-228600" eaLnBrk="0" hangingPunct="0">
              <a:defRPr kumimoji="1">
                <a:solidFill>
                  <a:schemeClr val="tx1"/>
                </a:solidFill>
                <a:latin typeface="Times New Roman" panose="02020603050405020304" pitchFamily="18" charset="0"/>
              </a:defRPr>
            </a:lvl3pPr>
            <a:lvl4pPr marL="1600200" indent="-228600" eaLnBrk="0" hangingPunct="0">
              <a:defRPr kumimoji="1">
                <a:solidFill>
                  <a:schemeClr val="tx1"/>
                </a:solidFill>
                <a:latin typeface="Times New Roman" panose="02020603050405020304" pitchFamily="18" charset="0"/>
              </a:defRPr>
            </a:lvl4pPr>
            <a:lvl5pPr marL="2057400" indent="-228600" eaLnBrk="0" hangingPunct="0">
              <a:defRPr kumimoji="1">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a:solidFill>
                  <a:schemeClr val="tx1"/>
                </a:solidFill>
                <a:latin typeface="Times New Roman" panose="02020603050405020304" pitchFamily="18" charset="0"/>
              </a:defRPr>
            </a:lvl9pPr>
          </a:lstStyle>
          <a:p>
            <a:pPr algn="ctr" eaLnBrk="1" hangingPunct="1"/>
            <a:r>
              <a:rPr kumimoji="0" lang="uk-UA" altLang="ru-RU" sz="1700" b="1" u="sng">
                <a:solidFill>
                  <a:srgbClr val="FF0066"/>
                </a:solidFill>
                <a:latin typeface="Arial" panose="020B0604020202020204" pitchFamily="34" charset="0"/>
              </a:rPr>
              <a:t>ОПІР РОЗПОРЯДНИКІВ ФІНАНСІВ та НЕДОВІРА ГРОМАДЯН ДО ЗМІН</a:t>
            </a:r>
            <a:r>
              <a:rPr kumimoji="0" lang="uk-UA" altLang="ru-RU" sz="1700">
                <a:solidFill>
                  <a:srgbClr val="FF0066"/>
                </a:solidFill>
                <a:latin typeface="Arial" panose="020B0604020202020204" pitchFamily="34" charset="0"/>
              </a:rPr>
              <a:t> </a:t>
            </a:r>
            <a:endParaRPr kumimoji="0" lang="ru-RU" altLang="ru-RU" sz="1700">
              <a:solidFill>
                <a:srgbClr val="FF0066"/>
              </a:solidFill>
              <a:latin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3253"/>
                                        </p:tgtEl>
                                        <p:attrNameLst>
                                          <p:attrName>style.visibility</p:attrName>
                                        </p:attrNameLst>
                                      </p:cBhvr>
                                      <p:to>
                                        <p:strVal val="visible"/>
                                      </p:to>
                                    </p:set>
                                    <p:anim calcmode="lin" valueType="num">
                                      <p:cBhvr additive="base">
                                        <p:cTn id="7" dur="500" fill="hold"/>
                                        <p:tgtEl>
                                          <p:spTgt spid="53253"/>
                                        </p:tgtEl>
                                        <p:attrNameLst>
                                          <p:attrName>ppt_x</p:attrName>
                                        </p:attrNameLst>
                                      </p:cBhvr>
                                      <p:tavLst>
                                        <p:tav tm="0">
                                          <p:val>
                                            <p:strVal val="#ppt_x"/>
                                          </p:val>
                                        </p:tav>
                                        <p:tav tm="100000">
                                          <p:val>
                                            <p:strVal val="#ppt_x"/>
                                          </p:val>
                                        </p:tav>
                                      </p:tavLst>
                                    </p:anim>
                                    <p:anim calcmode="lin" valueType="num">
                                      <p:cBhvr additive="base">
                                        <p:cTn id="8" dur="500" fill="hold"/>
                                        <p:tgtEl>
                                          <p:spTgt spid="53253"/>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3255"/>
                                        </p:tgtEl>
                                        <p:attrNameLst>
                                          <p:attrName>style.visibility</p:attrName>
                                        </p:attrNameLst>
                                      </p:cBhvr>
                                      <p:to>
                                        <p:strVal val="visible"/>
                                      </p:to>
                                    </p:set>
                                    <p:anim calcmode="lin" valueType="num">
                                      <p:cBhvr additive="base">
                                        <p:cTn id="13" dur="500" fill="hold"/>
                                        <p:tgtEl>
                                          <p:spTgt spid="53255"/>
                                        </p:tgtEl>
                                        <p:attrNameLst>
                                          <p:attrName>ppt_x</p:attrName>
                                        </p:attrNameLst>
                                      </p:cBhvr>
                                      <p:tavLst>
                                        <p:tav tm="0">
                                          <p:val>
                                            <p:strVal val="#ppt_x"/>
                                          </p:val>
                                        </p:tav>
                                        <p:tav tm="100000">
                                          <p:val>
                                            <p:strVal val="#ppt_x"/>
                                          </p:val>
                                        </p:tav>
                                      </p:tavLst>
                                    </p:anim>
                                    <p:anim calcmode="lin" valueType="num">
                                      <p:cBhvr additive="base">
                                        <p:cTn id="14" dur="500" fill="hold"/>
                                        <p:tgtEl>
                                          <p:spTgt spid="53255"/>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3256"/>
                                        </p:tgtEl>
                                        <p:attrNameLst>
                                          <p:attrName>style.visibility</p:attrName>
                                        </p:attrNameLst>
                                      </p:cBhvr>
                                      <p:to>
                                        <p:strVal val="visible"/>
                                      </p:to>
                                    </p:set>
                                    <p:anim calcmode="lin" valueType="num">
                                      <p:cBhvr additive="base">
                                        <p:cTn id="19" dur="500" fill="hold"/>
                                        <p:tgtEl>
                                          <p:spTgt spid="53256"/>
                                        </p:tgtEl>
                                        <p:attrNameLst>
                                          <p:attrName>ppt_x</p:attrName>
                                        </p:attrNameLst>
                                      </p:cBhvr>
                                      <p:tavLst>
                                        <p:tav tm="0">
                                          <p:val>
                                            <p:strVal val="#ppt_x"/>
                                          </p:val>
                                        </p:tav>
                                        <p:tav tm="100000">
                                          <p:val>
                                            <p:strVal val="#ppt_x"/>
                                          </p:val>
                                        </p:tav>
                                      </p:tavLst>
                                    </p:anim>
                                    <p:anim calcmode="lin" valueType="num">
                                      <p:cBhvr additive="base">
                                        <p:cTn id="20" dur="500" fill="hold"/>
                                        <p:tgtEl>
                                          <p:spTgt spid="53256"/>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3257"/>
                                        </p:tgtEl>
                                        <p:attrNameLst>
                                          <p:attrName>style.visibility</p:attrName>
                                        </p:attrNameLst>
                                      </p:cBhvr>
                                      <p:to>
                                        <p:strVal val="visible"/>
                                      </p:to>
                                    </p:set>
                                    <p:anim calcmode="lin" valueType="num">
                                      <p:cBhvr additive="base">
                                        <p:cTn id="25" dur="500" fill="hold"/>
                                        <p:tgtEl>
                                          <p:spTgt spid="53257"/>
                                        </p:tgtEl>
                                        <p:attrNameLst>
                                          <p:attrName>ppt_x</p:attrName>
                                        </p:attrNameLst>
                                      </p:cBhvr>
                                      <p:tavLst>
                                        <p:tav tm="0">
                                          <p:val>
                                            <p:strVal val="#ppt_x"/>
                                          </p:val>
                                        </p:tav>
                                        <p:tav tm="100000">
                                          <p:val>
                                            <p:strVal val="#ppt_x"/>
                                          </p:val>
                                        </p:tav>
                                      </p:tavLst>
                                    </p:anim>
                                    <p:anim calcmode="lin" valueType="num">
                                      <p:cBhvr additive="base">
                                        <p:cTn id="26" dur="500" fill="hold"/>
                                        <p:tgtEl>
                                          <p:spTgt spid="53257"/>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53266"/>
                                        </p:tgtEl>
                                        <p:attrNameLst>
                                          <p:attrName>style.visibility</p:attrName>
                                        </p:attrNameLst>
                                      </p:cBhvr>
                                      <p:to>
                                        <p:strVal val="visible"/>
                                      </p:to>
                                    </p:set>
                                    <p:anim calcmode="lin" valueType="num">
                                      <p:cBhvr additive="base">
                                        <p:cTn id="31" dur="500" fill="hold"/>
                                        <p:tgtEl>
                                          <p:spTgt spid="53266"/>
                                        </p:tgtEl>
                                        <p:attrNameLst>
                                          <p:attrName>ppt_x</p:attrName>
                                        </p:attrNameLst>
                                      </p:cBhvr>
                                      <p:tavLst>
                                        <p:tav tm="0">
                                          <p:val>
                                            <p:strVal val="#ppt_x"/>
                                          </p:val>
                                        </p:tav>
                                        <p:tav tm="100000">
                                          <p:val>
                                            <p:strVal val="#ppt_x"/>
                                          </p:val>
                                        </p:tav>
                                      </p:tavLst>
                                    </p:anim>
                                    <p:anim calcmode="lin" valueType="num">
                                      <p:cBhvr additive="base">
                                        <p:cTn id="32" dur="500" fill="hold"/>
                                        <p:tgtEl>
                                          <p:spTgt spid="5326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3253" grpId="0" animBg="1"/>
      <p:bldP spid="53255" grpId="0" animBg="1"/>
      <p:bldP spid="53256" grpId="0" animBg="1"/>
      <p:bldP spid="53257" grpId="0" animBg="1"/>
      <p:bldP spid="53266"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468313" y="609600"/>
            <a:ext cx="8447087" cy="731838"/>
          </a:xfrm>
        </p:spPr>
        <p:txBody>
          <a:bodyPr/>
          <a:lstStyle/>
          <a:p>
            <a:pPr algn="ctr" eaLnBrk="1" hangingPunct="1"/>
            <a:r>
              <a:rPr lang="uk-UA" altLang="ru-RU" sz="4200" b="0" smtClean="0"/>
              <a:t>Основні зацікавлені сторони</a:t>
            </a:r>
            <a:endParaRPr lang="ru-RU" altLang="ru-RU" sz="4200" b="0" smtClean="0"/>
          </a:p>
        </p:txBody>
      </p:sp>
      <p:sp>
        <p:nvSpPr>
          <p:cNvPr id="7171" name="Rectangle 3"/>
          <p:cNvSpPr>
            <a:spLocks noGrp="1" noChangeArrowheads="1"/>
          </p:cNvSpPr>
          <p:nvPr>
            <p:ph type="body" idx="1"/>
          </p:nvPr>
        </p:nvSpPr>
        <p:spPr>
          <a:xfrm>
            <a:off x="323850" y="1773238"/>
            <a:ext cx="8496300" cy="5084762"/>
          </a:xfrm>
        </p:spPr>
        <p:txBody>
          <a:bodyPr/>
          <a:lstStyle/>
          <a:p>
            <a:pPr eaLnBrk="1" hangingPunct="1">
              <a:lnSpc>
                <a:spcPct val="90000"/>
              </a:lnSpc>
            </a:pPr>
            <a:r>
              <a:rPr lang="uk-UA" altLang="ru-RU" sz="2600" smtClean="0"/>
              <a:t>Політичні партії і законодавча влада</a:t>
            </a:r>
          </a:p>
          <a:p>
            <a:pPr eaLnBrk="1" hangingPunct="1">
              <a:lnSpc>
                <a:spcPct val="90000"/>
              </a:lnSpc>
            </a:pPr>
            <a:r>
              <a:rPr lang="uk-UA" altLang="ru-RU" sz="2600" smtClean="0"/>
              <a:t>Виконавча влада (уряд і окремі міністерства)</a:t>
            </a:r>
          </a:p>
          <a:p>
            <a:pPr eaLnBrk="1" hangingPunct="1">
              <a:lnSpc>
                <a:spcPct val="90000"/>
              </a:lnSpc>
            </a:pPr>
            <a:r>
              <a:rPr lang="uk-UA" altLang="ru-RU" sz="2600" smtClean="0"/>
              <a:t>Недержавні страхові компанії та їх об</a:t>
            </a:r>
            <a:r>
              <a:rPr lang="en-US" altLang="ru-RU" sz="2600" smtClean="0"/>
              <a:t>’</a:t>
            </a:r>
            <a:r>
              <a:rPr lang="uk-UA" altLang="ru-RU" sz="2600" smtClean="0"/>
              <a:t>єднання</a:t>
            </a:r>
          </a:p>
          <a:p>
            <a:pPr eaLnBrk="1" hangingPunct="1">
              <a:lnSpc>
                <a:spcPct val="90000"/>
              </a:lnSpc>
            </a:pPr>
            <a:r>
              <a:rPr lang="uk-UA" altLang="ru-RU" sz="2600" smtClean="0"/>
              <a:t>Роботодавці (основні страховики)</a:t>
            </a:r>
          </a:p>
          <a:p>
            <a:pPr eaLnBrk="1" hangingPunct="1">
              <a:lnSpc>
                <a:spcPct val="90000"/>
              </a:lnSpc>
            </a:pPr>
            <a:r>
              <a:rPr lang="uk-UA" altLang="ru-RU" sz="2600" smtClean="0"/>
              <a:t>Органи місцевого самоврядування</a:t>
            </a:r>
          </a:p>
          <a:p>
            <a:pPr eaLnBrk="1" hangingPunct="1">
              <a:lnSpc>
                <a:spcPct val="90000"/>
              </a:lnSpc>
            </a:pPr>
            <a:r>
              <a:rPr lang="uk-UA" altLang="ru-RU" sz="2600" smtClean="0"/>
              <a:t>Медичні працівники і галузь охорони здоров</a:t>
            </a:r>
            <a:r>
              <a:rPr lang="en-US" altLang="ru-RU" sz="2600" smtClean="0"/>
              <a:t>’</a:t>
            </a:r>
            <a:r>
              <a:rPr lang="uk-UA" altLang="ru-RU" sz="2600" smtClean="0"/>
              <a:t>я</a:t>
            </a:r>
          </a:p>
          <a:p>
            <a:pPr eaLnBrk="1" hangingPunct="1">
              <a:lnSpc>
                <a:spcPct val="90000"/>
              </a:lnSpc>
            </a:pPr>
            <a:r>
              <a:rPr lang="uk-UA" altLang="ru-RU" sz="2600" smtClean="0"/>
              <a:t>Пацієнти (споживачі медичних послуг)</a:t>
            </a:r>
            <a:endParaRPr lang="en-US" altLang="ru-RU" sz="2600" smtClean="0"/>
          </a:p>
          <a:p>
            <a:pPr eaLnBrk="1" hangingPunct="1">
              <a:lnSpc>
                <a:spcPct val="90000"/>
              </a:lnSpc>
            </a:pPr>
            <a:r>
              <a:rPr lang="uk-UA" altLang="ru-RU" sz="2600" smtClean="0"/>
              <a:t>Фармацевтична індустрія, виробники техніки</a:t>
            </a:r>
          </a:p>
          <a:p>
            <a:pPr eaLnBrk="1" hangingPunct="1">
              <a:lnSpc>
                <a:spcPct val="90000"/>
              </a:lnSpc>
            </a:pPr>
            <a:r>
              <a:rPr lang="uk-UA" altLang="ru-RU" sz="2600" smtClean="0">
                <a:solidFill>
                  <a:srgbClr val="FF0066"/>
                </a:solidFill>
              </a:rPr>
              <a:t>“Третій сектор” – експерти та інституалізовані громадські організації</a:t>
            </a:r>
          </a:p>
          <a:p>
            <a:pPr eaLnBrk="1" hangingPunct="1">
              <a:lnSpc>
                <a:spcPct val="90000"/>
              </a:lnSpc>
            </a:pPr>
            <a:r>
              <a:rPr lang="uk-UA" altLang="ru-RU" sz="2600" smtClean="0">
                <a:solidFill>
                  <a:srgbClr val="FF0000"/>
                </a:solidFill>
              </a:rPr>
              <a:t>“Четверта влада” – журналісти і медіа</a:t>
            </a:r>
            <a:endParaRPr lang="ru-RU" altLang="ru-RU"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755650" y="609600"/>
            <a:ext cx="8159750" cy="704850"/>
          </a:xfrm>
        </p:spPr>
        <p:txBody>
          <a:bodyPr/>
          <a:lstStyle/>
          <a:p>
            <a:pPr algn="ctr" eaLnBrk="1" hangingPunct="1"/>
            <a:r>
              <a:rPr lang="uk-UA" altLang="ru-RU" sz="4600" b="0" smtClean="0"/>
              <a:t>Законодавча влада і політичні сили</a:t>
            </a:r>
            <a:endParaRPr lang="ru-RU" altLang="ru-RU" sz="4600" b="0" smtClean="0"/>
          </a:p>
        </p:txBody>
      </p:sp>
      <p:sp>
        <p:nvSpPr>
          <p:cNvPr id="8195" name="Line 5"/>
          <p:cNvSpPr>
            <a:spLocks noChangeShapeType="1"/>
          </p:cNvSpPr>
          <p:nvPr/>
        </p:nvSpPr>
        <p:spPr bwMode="auto">
          <a:xfrm>
            <a:off x="1187450" y="3644900"/>
            <a:ext cx="0" cy="208915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ru-RU"/>
          </a:p>
        </p:txBody>
      </p:sp>
      <p:sp>
        <p:nvSpPr>
          <p:cNvPr id="8196" name="Line 6"/>
          <p:cNvSpPr>
            <a:spLocks noChangeShapeType="1"/>
          </p:cNvSpPr>
          <p:nvPr/>
        </p:nvSpPr>
        <p:spPr bwMode="auto">
          <a:xfrm>
            <a:off x="971550" y="5516563"/>
            <a:ext cx="7056438"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ru-RU"/>
          </a:p>
        </p:txBody>
      </p:sp>
      <p:sp>
        <p:nvSpPr>
          <p:cNvPr id="8197" name="Line 7"/>
          <p:cNvSpPr>
            <a:spLocks noChangeShapeType="1"/>
          </p:cNvSpPr>
          <p:nvPr/>
        </p:nvSpPr>
        <p:spPr bwMode="auto">
          <a:xfrm>
            <a:off x="4500563" y="5516563"/>
            <a:ext cx="0" cy="73025"/>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ru-RU"/>
          </a:p>
        </p:txBody>
      </p:sp>
      <p:sp>
        <p:nvSpPr>
          <p:cNvPr id="8198" name="Line 8"/>
          <p:cNvSpPr>
            <a:spLocks noChangeShapeType="1"/>
          </p:cNvSpPr>
          <p:nvPr/>
        </p:nvSpPr>
        <p:spPr bwMode="auto">
          <a:xfrm flipH="1">
            <a:off x="1547813" y="5734050"/>
            <a:ext cx="2592387" cy="0"/>
          </a:xfrm>
          <a:prstGeom prst="line">
            <a:avLst/>
          </a:prstGeom>
          <a:noFill/>
          <a:ln w="3175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ru-RU"/>
          </a:p>
        </p:txBody>
      </p:sp>
      <p:sp>
        <p:nvSpPr>
          <p:cNvPr id="8199" name="Line 9"/>
          <p:cNvSpPr>
            <a:spLocks noChangeShapeType="1"/>
          </p:cNvSpPr>
          <p:nvPr/>
        </p:nvSpPr>
        <p:spPr bwMode="auto">
          <a:xfrm>
            <a:off x="4787900" y="5734050"/>
            <a:ext cx="3024188" cy="0"/>
          </a:xfrm>
          <a:prstGeom prst="line">
            <a:avLst/>
          </a:prstGeom>
          <a:noFill/>
          <a:ln w="3175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ru-RU"/>
          </a:p>
        </p:txBody>
      </p:sp>
      <p:sp>
        <p:nvSpPr>
          <p:cNvPr id="8200" name="Rectangle 10"/>
          <p:cNvSpPr>
            <a:spLocks noChangeArrowheads="1"/>
          </p:cNvSpPr>
          <p:nvPr/>
        </p:nvSpPr>
        <p:spPr bwMode="auto">
          <a:xfrm>
            <a:off x="1331913" y="4508500"/>
            <a:ext cx="1944687" cy="576263"/>
          </a:xfrm>
          <a:prstGeom prst="rect">
            <a:avLst/>
          </a:prstGeom>
          <a:solidFill>
            <a:srgbClr val="66FF66">
              <a:alpha val="50195"/>
            </a:srgbClr>
          </a:solidFill>
          <a:ln w="9525" algn="ctr">
            <a:solidFill>
              <a:schemeClr val="tx1"/>
            </a:solidFill>
            <a:miter lim="800000"/>
            <a:headEnd/>
            <a:tailEnd/>
          </a:ln>
        </p:spPr>
        <p:txBody>
          <a:bodyPr wrap="none" anchor="ctr"/>
          <a:lstStyle>
            <a:lvl1pPr eaLnBrk="0" hangingPunct="0">
              <a:defRPr kumimoji="1">
                <a:solidFill>
                  <a:schemeClr val="tx1"/>
                </a:solidFill>
                <a:latin typeface="Times New Roman" panose="02020603050405020304" pitchFamily="18" charset="0"/>
              </a:defRPr>
            </a:lvl1pPr>
            <a:lvl2pPr marL="742950" indent="-285750" eaLnBrk="0" hangingPunct="0">
              <a:defRPr kumimoji="1">
                <a:solidFill>
                  <a:schemeClr val="tx1"/>
                </a:solidFill>
                <a:latin typeface="Times New Roman" panose="02020603050405020304" pitchFamily="18" charset="0"/>
              </a:defRPr>
            </a:lvl2pPr>
            <a:lvl3pPr marL="1143000" indent="-228600" eaLnBrk="0" hangingPunct="0">
              <a:defRPr kumimoji="1">
                <a:solidFill>
                  <a:schemeClr val="tx1"/>
                </a:solidFill>
                <a:latin typeface="Times New Roman" panose="02020603050405020304" pitchFamily="18" charset="0"/>
              </a:defRPr>
            </a:lvl3pPr>
            <a:lvl4pPr marL="1600200" indent="-228600" eaLnBrk="0" hangingPunct="0">
              <a:defRPr kumimoji="1">
                <a:solidFill>
                  <a:schemeClr val="tx1"/>
                </a:solidFill>
                <a:latin typeface="Times New Roman" panose="02020603050405020304" pitchFamily="18" charset="0"/>
              </a:defRPr>
            </a:lvl4pPr>
            <a:lvl5pPr marL="2057400" indent="-228600" eaLnBrk="0" hangingPunct="0">
              <a:defRPr kumimoji="1">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a:solidFill>
                  <a:schemeClr val="tx1"/>
                </a:solidFill>
                <a:latin typeface="Times New Roman" panose="02020603050405020304" pitchFamily="18" charset="0"/>
              </a:defRPr>
            </a:lvl9pPr>
          </a:lstStyle>
          <a:p>
            <a:pPr algn="ctr" eaLnBrk="1" hangingPunct="1"/>
            <a:r>
              <a:rPr kumimoji="0" lang="uk-UA" altLang="ru-RU" b="1">
                <a:latin typeface="Arial" panose="020B0604020202020204" pitchFamily="34" charset="0"/>
              </a:rPr>
              <a:t>Бюджетна</a:t>
            </a:r>
          </a:p>
          <a:p>
            <a:pPr algn="ctr" eaLnBrk="1" hangingPunct="1"/>
            <a:r>
              <a:rPr kumimoji="0" lang="uk-UA" altLang="ru-RU" b="1">
                <a:latin typeface="Arial" panose="020B0604020202020204" pitchFamily="34" charset="0"/>
              </a:rPr>
              <a:t>система</a:t>
            </a:r>
            <a:endParaRPr kumimoji="0" lang="ru-RU" altLang="ru-RU" b="1">
              <a:latin typeface="Arial" panose="020B0604020202020204" pitchFamily="34" charset="0"/>
            </a:endParaRPr>
          </a:p>
        </p:txBody>
      </p:sp>
      <p:sp>
        <p:nvSpPr>
          <p:cNvPr id="8201" name="Rectangle 11"/>
          <p:cNvSpPr>
            <a:spLocks noChangeArrowheads="1"/>
          </p:cNvSpPr>
          <p:nvPr/>
        </p:nvSpPr>
        <p:spPr bwMode="auto">
          <a:xfrm>
            <a:off x="3635375" y="4508500"/>
            <a:ext cx="1944688" cy="576263"/>
          </a:xfrm>
          <a:prstGeom prst="rect">
            <a:avLst/>
          </a:prstGeom>
          <a:solidFill>
            <a:srgbClr val="0000FF"/>
          </a:solidFill>
          <a:ln w="9525" algn="ctr">
            <a:solidFill>
              <a:schemeClr val="tx1"/>
            </a:solidFill>
            <a:miter lim="800000"/>
            <a:headEnd/>
            <a:tailEnd/>
          </a:ln>
        </p:spPr>
        <p:txBody>
          <a:bodyPr wrap="none" anchor="ctr"/>
          <a:lstStyle>
            <a:lvl1pPr eaLnBrk="0" hangingPunct="0">
              <a:defRPr kumimoji="1">
                <a:solidFill>
                  <a:schemeClr val="tx1"/>
                </a:solidFill>
                <a:latin typeface="Times New Roman" panose="02020603050405020304" pitchFamily="18" charset="0"/>
              </a:defRPr>
            </a:lvl1pPr>
            <a:lvl2pPr marL="742950" indent="-285750" eaLnBrk="0" hangingPunct="0">
              <a:defRPr kumimoji="1">
                <a:solidFill>
                  <a:schemeClr val="tx1"/>
                </a:solidFill>
                <a:latin typeface="Times New Roman" panose="02020603050405020304" pitchFamily="18" charset="0"/>
              </a:defRPr>
            </a:lvl2pPr>
            <a:lvl3pPr marL="1143000" indent="-228600" eaLnBrk="0" hangingPunct="0">
              <a:defRPr kumimoji="1">
                <a:solidFill>
                  <a:schemeClr val="tx1"/>
                </a:solidFill>
                <a:latin typeface="Times New Roman" panose="02020603050405020304" pitchFamily="18" charset="0"/>
              </a:defRPr>
            </a:lvl3pPr>
            <a:lvl4pPr marL="1600200" indent="-228600" eaLnBrk="0" hangingPunct="0">
              <a:defRPr kumimoji="1">
                <a:solidFill>
                  <a:schemeClr val="tx1"/>
                </a:solidFill>
                <a:latin typeface="Times New Roman" panose="02020603050405020304" pitchFamily="18" charset="0"/>
              </a:defRPr>
            </a:lvl4pPr>
            <a:lvl5pPr marL="2057400" indent="-228600" eaLnBrk="0" hangingPunct="0">
              <a:defRPr kumimoji="1">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a:solidFill>
                  <a:schemeClr val="tx1"/>
                </a:solidFill>
                <a:latin typeface="Times New Roman" panose="02020603050405020304" pitchFamily="18" charset="0"/>
              </a:defRPr>
            </a:lvl9pPr>
          </a:lstStyle>
          <a:p>
            <a:pPr algn="ctr" eaLnBrk="1" hangingPunct="1"/>
            <a:r>
              <a:rPr kumimoji="0" lang="uk-UA" altLang="ru-RU" b="1">
                <a:latin typeface="Arial" panose="020B0604020202020204" pitchFamily="34" charset="0"/>
              </a:rPr>
              <a:t>Соціальне </a:t>
            </a:r>
          </a:p>
          <a:p>
            <a:pPr algn="ctr" eaLnBrk="1" hangingPunct="1"/>
            <a:r>
              <a:rPr kumimoji="0" lang="uk-UA" altLang="ru-RU" b="1">
                <a:latin typeface="Arial" panose="020B0604020202020204" pitchFamily="34" charset="0"/>
              </a:rPr>
              <a:t>страхування</a:t>
            </a:r>
            <a:endParaRPr kumimoji="0" lang="ru-RU" altLang="ru-RU" b="1">
              <a:latin typeface="Arial" panose="020B0604020202020204" pitchFamily="34" charset="0"/>
            </a:endParaRPr>
          </a:p>
        </p:txBody>
      </p:sp>
      <p:sp>
        <p:nvSpPr>
          <p:cNvPr id="8202" name="Rectangle 12"/>
          <p:cNvSpPr>
            <a:spLocks noChangeArrowheads="1"/>
          </p:cNvSpPr>
          <p:nvPr/>
        </p:nvSpPr>
        <p:spPr bwMode="auto">
          <a:xfrm>
            <a:off x="5940425" y="4508500"/>
            <a:ext cx="1944688" cy="576263"/>
          </a:xfrm>
          <a:prstGeom prst="rect">
            <a:avLst/>
          </a:prstGeom>
          <a:solidFill>
            <a:srgbClr val="FF0000">
              <a:alpha val="34901"/>
            </a:srgbClr>
          </a:solidFill>
          <a:ln w="9525" algn="ctr">
            <a:solidFill>
              <a:schemeClr val="tx1"/>
            </a:solidFill>
            <a:miter lim="800000"/>
            <a:headEnd/>
            <a:tailEnd/>
          </a:ln>
        </p:spPr>
        <p:txBody>
          <a:bodyPr wrap="none" anchor="ctr"/>
          <a:lstStyle>
            <a:lvl1pPr eaLnBrk="0" hangingPunct="0">
              <a:defRPr kumimoji="1">
                <a:solidFill>
                  <a:schemeClr val="tx1"/>
                </a:solidFill>
                <a:latin typeface="Times New Roman" panose="02020603050405020304" pitchFamily="18" charset="0"/>
              </a:defRPr>
            </a:lvl1pPr>
            <a:lvl2pPr marL="742950" indent="-285750" eaLnBrk="0" hangingPunct="0">
              <a:defRPr kumimoji="1">
                <a:solidFill>
                  <a:schemeClr val="tx1"/>
                </a:solidFill>
                <a:latin typeface="Times New Roman" panose="02020603050405020304" pitchFamily="18" charset="0"/>
              </a:defRPr>
            </a:lvl2pPr>
            <a:lvl3pPr marL="1143000" indent="-228600" eaLnBrk="0" hangingPunct="0">
              <a:defRPr kumimoji="1">
                <a:solidFill>
                  <a:schemeClr val="tx1"/>
                </a:solidFill>
                <a:latin typeface="Times New Roman" panose="02020603050405020304" pitchFamily="18" charset="0"/>
              </a:defRPr>
            </a:lvl3pPr>
            <a:lvl4pPr marL="1600200" indent="-228600" eaLnBrk="0" hangingPunct="0">
              <a:defRPr kumimoji="1">
                <a:solidFill>
                  <a:schemeClr val="tx1"/>
                </a:solidFill>
                <a:latin typeface="Times New Roman" panose="02020603050405020304" pitchFamily="18" charset="0"/>
              </a:defRPr>
            </a:lvl4pPr>
            <a:lvl5pPr marL="2057400" indent="-228600" eaLnBrk="0" hangingPunct="0">
              <a:defRPr kumimoji="1">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a:solidFill>
                  <a:schemeClr val="tx1"/>
                </a:solidFill>
                <a:latin typeface="Times New Roman" panose="02020603050405020304" pitchFamily="18" charset="0"/>
              </a:defRPr>
            </a:lvl9pPr>
          </a:lstStyle>
          <a:p>
            <a:pPr algn="ctr" eaLnBrk="1" hangingPunct="1"/>
            <a:r>
              <a:rPr kumimoji="0" lang="uk-UA" altLang="ru-RU" b="1">
                <a:latin typeface="Arial" panose="020B0604020202020204" pitchFamily="34" charset="0"/>
              </a:rPr>
              <a:t>Цивільне</a:t>
            </a:r>
          </a:p>
          <a:p>
            <a:pPr algn="ctr" eaLnBrk="1" hangingPunct="1"/>
            <a:r>
              <a:rPr kumimoji="0" lang="uk-UA" altLang="ru-RU" b="1">
                <a:latin typeface="Arial" panose="020B0604020202020204" pitchFamily="34" charset="0"/>
              </a:rPr>
              <a:t>страхування</a:t>
            </a:r>
            <a:endParaRPr kumimoji="0" lang="ru-RU" altLang="ru-RU" b="1">
              <a:latin typeface="Arial" panose="020B0604020202020204" pitchFamily="34" charset="0"/>
            </a:endParaRPr>
          </a:p>
        </p:txBody>
      </p:sp>
      <p:sp>
        <p:nvSpPr>
          <p:cNvPr id="8203" name="Text Box 13"/>
          <p:cNvSpPr txBox="1">
            <a:spLocks noChangeArrowheads="1"/>
          </p:cNvSpPr>
          <p:nvPr/>
        </p:nvSpPr>
        <p:spPr bwMode="auto">
          <a:xfrm>
            <a:off x="1116013" y="5734050"/>
            <a:ext cx="1584325"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kumimoji="1">
                <a:solidFill>
                  <a:schemeClr val="tx1"/>
                </a:solidFill>
                <a:latin typeface="Times New Roman" panose="02020603050405020304" pitchFamily="18" charset="0"/>
              </a:defRPr>
            </a:lvl1pPr>
            <a:lvl2pPr marL="742950" indent="-285750" eaLnBrk="0" hangingPunct="0">
              <a:defRPr kumimoji="1">
                <a:solidFill>
                  <a:schemeClr val="tx1"/>
                </a:solidFill>
                <a:latin typeface="Times New Roman" panose="02020603050405020304" pitchFamily="18" charset="0"/>
              </a:defRPr>
            </a:lvl2pPr>
            <a:lvl3pPr marL="1143000" indent="-228600" eaLnBrk="0" hangingPunct="0">
              <a:defRPr kumimoji="1">
                <a:solidFill>
                  <a:schemeClr val="tx1"/>
                </a:solidFill>
                <a:latin typeface="Times New Roman" panose="02020603050405020304" pitchFamily="18" charset="0"/>
              </a:defRPr>
            </a:lvl3pPr>
            <a:lvl4pPr marL="1600200" indent="-228600" eaLnBrk="0" hangingPunct="0">
              <a:defRPr kumimoji="1">
                <a:solidFill>
                  <a:schemeClr val="tx1"/>
                </a:solidFill>
                <a:latin typeface="Times New Roman" panose="02020603050405020304" pitchFamily="18" charset="0"/>
              </a:defRPr>
            </a:lvl4pPr>
            <a:lvl5pPr marL="2057400" indent="-228600" eaLnBrk="0" hangingPunct="0">
              <a:defRPr kumimoji="1">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a:solidFill>
                  <a:schemeClr val="tx1"/>
                </a:solidFill>
                <a:latin typeface="Times New Roman" panose="02020603050405020304" pitchFamily="18" charset="0"/>
              </a:defRPr>
            </a:lvl9pPr>
          </a:lstStyle>
          <a:p>
            <a:pPr algn="ctr" eaLnBrk="1" hangingPunct="1"/>
            <a:r>
              <a:rPr kumimoji="0" lang="uk-UA" altLang="ru-RU">
                <a:latin typeface="Arial" panose="020B0604020202020204" pitchFamily="34" charset="0"/>
              </a:rPr>
              <a:t>ліві</a:t>
            </a:r>
            <a:endParaRPr kumimoji="0" lang="ru-RU" altLang="ru-RU">
              <a:latin typeface="Arial" panose="020B0604020202020204" pitchFamily="34" charset="0"/>
            </a:endParaRPr>
          </a:p>
        </p:txBody>
      </p:sp>
      <p:sp>
        <p:nvSpPr>
          <p:cNvPr id="8204" name="Text Box 14"/>
          <p:cNvSpPr txBox="1">
            <a:spLocks noChangeArrowheads="1"/>
          </p:cNvSpPr>
          <p:nvPr/>
        </p:nvSpPr>
        <p:spPr bwMode="auto">
          <a:xfrm>
            <a:off x="3059113" y="5805488"/>
            <a:ext cx="2916237"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kumimoji="1">
                <a:solidFill>
                  <a:schemeClr val="tx1"/>
                </a:solidFill>
                <a:latin typeface="Times New Roman" panose="02020603050405020304" pitchFamily="18" charset="0"/>
              </a:defRPr>
            </a:lvl1pPr>
            <a:lvl2pPr marL="742950" indent="-285750" eaLnBrk="0" hangingPunct="0">
              <a:defRPr kumimoji="1">
                <a:solidFill>
                  <a:schemeClr val="tx1"/>
                </a:solidFill>
                <a:latin typeface="Times New Roman" panose="02020603050405020304" pitchFamily="18" charset="0"/>
              </a:defRPr>
            </a:lvl2pPr>
            <a:lvl3pPr marL="1143000" indent="-228600" eaLnBrk="0" hangingPunct="0">
              <a:defRPr kumimoji="1">
                <a:solidFill>
                  <a:schemeClr val="tx1"/>
                </a:solidFill>
                <a:latin typeface="Times New Roman" panose="02020603050405020304" pitchFamily="18" charset="0"/>
              </a:defRPr>
            </a:lvl3pPr>
            <a:lvl4pPr marL="1600200" indent="-228600" eaLnBrk="0" hangingPunct="0">
              <a:defRPr kumimoji="1">
                <a:solidFill>
                  <a:schemeClr val="tx1"/>
                </a:solidFill>
                <a:latin typeface="Times New Roman" panose="02020603050405020304" pitchFamily="18" charset="0"/>
              </a:defRPr>
            </a:lvl4pPr>
            <a:lvl5pPr marL="2057400" indent="-228600" eaLnBrk="0" hangingPunct="0">
              <a:defRPr kumimoji="1">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a:solidFill>
                  <a:schemeClr val="tx1"/>
                </a:solidFill>
                <a:latin typeface="Times New Roman" panose="02020603050405020304" pitchFamily="18" charset="0"/>
              </a:defRPr>
            </a:lvl9pPr>
          </a:lstStyle>
          <a:p>
            <a:pPr algn="ctr" eaLnBrk="1" hangingPunct="1"/>
            <a:r>
              <a:rPr kumimoji="0" lang="uk-UA" altLang="ru-RU" b="1">
                <a:latin typeface="Arial" panose="020B0604020202020204" pitchFamily="34" charset="0"/>
              </a:rPr>
              <a:t>політичні сили</a:t>
            </a:r>
            <a:endParaRPr kumimoji="0" lang="ru-RU" altLang="ru-RU" b="1">
              <a:latin typeface="Arial" panose="020B0604020202020204" pitchFamily="34" charset="0"/>
            </a:endParaRPr>
          </a:p>
        </p:txBody>
      </p:sp>
      <p:sp>
        <p:nvSpPr>
          <p:cNvPr id="8205" name="Text Box 15"/>
          <p:cNvSpPr txBox="1">
            <a:spLocks noChangeArrowheads="1"/>
          </p:cNvSpPr>
          <p:nvPr/>
        </p:nvSpPr>
        <p:spPr bwMode="auto">
          <a:xfrm>
            <a:off x="6588125" y="5734050"/>
            <a:ext cx="1439863"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kumimoji="1">
                <a:solidFill>
                  <a:schemeClr val="tx1"/>
                </a:solidFill>
                <a:latin typeface="Times New Roman" panose="02020603050405020304" pitchFamily="18" charset="0"/>
              </a:defRPr>
            </a:lvl1pPr>
            <a:lvl2pPr marL="742950" indent="-285750" eaLnBrk="0" hangingPunct="0">
              <a:defRPr kumimoji="1">
                <a:solidFill>
                  <a:schemeClr val="tx1"/>
                </a:solidFill>
                <a:latin typeface="Times New Roman" panose="02020603050405020304" pitchFamily="18" charset="0"/>
              </a:defRPr>
            </a:lvl2pPr>
            <a:lvl3pPr marL="1143000" indent="-228600" eaLnBrk="0" hangingPunct="0">
              <a:defRPr kumimoji="1">
                <a:solidFill>
                  <a:schemeClr val="tx1"/>
                </a:solidFill>
                <a:latin typeface="Times New Roman" panose="02020603050405020304" pitchFamily="18" charset="0"/>
              </a:defRPr>
            </a:lvl3pPr>
            <a:lvl4pPr marL="1600200" indent="-228600" eaLnBrk="0" hangingPunct="0">
              <a:defRPr kumimoji="1">
                <a:solidFill>
                  <a:schemeClr val="tx1"/>
                </a:solidFill>
                <a:latin typeface="Times New Roman" panose="02020603050405020304" pitchFamily="18" charset="0"/>
              </a:defRPr>
            </a:lvl4pPr>
            <a:lvl5pPr marL="2057400" indent="-228600" eaLnBrk="0" hangingPunct="0">
              <a:defRPr kumimoji="1">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a:solidFill>
                  <a:schemeClr val="tx1"/>
                </a:solidFill>
                <a:latin typeface="Times New Roman" panose="02020603050405020304" pitchFamily="18" charset="0"/>
              </a:defRPr>
            </a:lvl9pPr>
          </a:lstStyle>
          <a:p>
            <a:pPr algn="ctr" eaLnBrk="1" hangingPunct="1"/>
            <a:r>
              <a:rPr kumimoji="0" lang="uk-UA" altLang="ru-RU">
                <a:latin typeface="Arial" panose="020B0604020202020204" pitchFamily="34" charset="0"/>
              </a:rPr>
              <a:t>праві</a:t>
            </a:r>
            <a:endParaRPr kumimoji="0" lang="ru-RU" altLang="ru-RU">
              <a:latin typeface="Arial" panose="020B0604020202020204" pitchFamily="34" charset="0"/>
            </a:endParaRPr>
          </a:p>
        </p:txBody>
      </p:sp>
      <p:sp>
        <p:nvSpPr>
          <p:cNvPr id="25616" name="Rectangle 16"/>
          <p:cNvSpPr>
            <a:spLocks noChangeArrowheads="1"/>
          </p:cNvSpPr>
          <p:nvPr/>
        </p:nvSpPr>
        <p:spPr bwMode="auto">
          <a:xfrm>
            <a:off x="2771775" y="2349500"/>
            <a:ext cx="3671888" cy="1584325"/>
          </a:xfrm>
          <a:prstGeom prst="rect">
            <a:avLst/>
          </a:prstGeom>
          <a:solidFill>
            <a:schemeClr val="bg1"/>
          </a:solidFill>
          <a:ln w="15875" algn="ctr">
            <a:solidFill>
              <a:srgbClr val="FF0000"/>
            </a:solidFill>
            <a:miter lim="800000"/>
            <a:headEnd/>
            <a:tailEnd/>
          </a:ln>
        </p:spPr>
        <p:txBody>
          <a:bodyPr wrap="none" anchor="ctr"/>
          <a:lstStyle>
            <a:lvl1pPr eaLnBrk="0" hangingPunct="0">
              <a:defRPr kumimoji="1">
                <a:solidFill>
                  <a:schemeClr val="tx1"/>
                </a:solidFill>
                <a:latin typeface="Times New Roman" panose="02020603050405020304" pitchFamily="18" charset="0"/>
              </a:defRPr>
            </a:lvl1pPr>
            <a:lvl2pPr marL="742950" indent="-285750" eaLnBrk="0" hangingPunct="0">
              <a:defRPr kumimoji="1">
                <a:solidFill>
                  <a:schemeClr val="tx1"/>
                </a:solidFill>
                <a:latin typeface="Times New Roman" panose="02020603050405020304" pitchFamily="18" charset="0"/>
              </a:defRPr>
            </a:lvl2pPr>
            <a:lvl3pPr marL="1143000" indent="-228600" eaLnBrk="0" hangingPunct="0">
              <a:defRPr kumimoji="1">
                <a:solidFill>
                  <a:schemeClr val="tx1"/>
                </a:solidFill>
                <a:latin typeface="Times New Roman" panose="02020603050405020304" pitchFamily="18" charset="0"/>
              </a:defRPr>
            </a:lvl3pPr>
            <a:lvl4pPr marL="1600200" indent="-228600" eaLnBrk="0" hangingPunct="0">
              <a:defRPr kumimoji="1">
                <a:solidFill>
                  <a:schemeClr val="tx1"/>
                </a:solidFill>
                <a:latin typeface="Times New Roman" panose="02020603050405020304" pitchFamily="18" charset="0"/>
              </a:defRPr>
            </a:lvl4pPr>
            <a:lvl5pPr marL="2057400" indent="-228600" eaLnBrk="0" hangingPunct="0">
              <a:defRPr kumimoji="1">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a:solidFill>
                  <a:schemeClr val="tx1"/>
                </a:solidFill>
                <a:latin typeface="Times New Roman" panose="02020603050405020304" pitchFamily="18" charset="0"/>
              </a:defRPr>
            </a:lvl9pPr>
          </a:lstStyle>
          <a:p>
            <a:pPr algn="ctr" eaLnBrk="1" hangingPunct="1"/>
            <a:r>
              <a:rPr kumimoji="0" lang="uk-UA" altLang="ru-RU" b="1" u="sng">
                <a:solidFill>
                  <a:srgbClr val="FF0066"/>
                </a:solidFill>
                <a:latin typeface="Arial" panose="020B0604020202020204" pitchFamily="34" charset="0"/>
              </a:rPr>
              <a:t>Законопроект № 2192 подали</a:t>
            </a:r>
            <a:r>
              <a:rPr kumimoji="0" lang="uk-UA" altLang="ru-RU">
                <a:solidFill>
                  <a:srgbClr val="FF0066"/>
                </a:solidFill>
                <a:latin typeface="Arial" panose="020B0604020202020204" pitchFamily="34" charset="0"/>
              </a:rPr>
              <a:t>:</a:t>
            </a:r>
          </a:p>
          <a:p>
            <a:pPr algn="ctr" eaLnBrk="1" hangingPunct="1"/>
            <a:r>
              <a:rPr kumimoji="0" lang="uk-UA" altLang="ru-RU" b="1">
                <a:latin typeface="Arial" panose="020B0604020202020204" pitchFamily="34" charset="0"/>
              </a:rPr>
              <a:t>“Партія Регіонів” - 13</a:t>
            </a:r>
          </a:p>
          <a:p>
            <a:pPr algn="ctr" eaLnBrk="1" hangingPunct="1"/>
            <a:r>
              <a:rPr kumimoji="0" lang="uk-UA" altLang="ru-RU" b="1">
                <a:latin typeface="Arial" panose="020B0604020202020204" pitchFamily="34" charset="0"/>
              </a:rPr>
              <a:t>“НУНС” - 2</a:t>
            </a:r>
          </a:p>
          <a:p>
            <a:pPr algn="ctr" eaLnBrk="1" hangingPunct="1"/>
            <a:r>
              <a:rPr kumimoji="0" lang="uk-UA" altLang="ru-RU" b="1">
                <a:latin typeface="Arial" panose="020B0604020202020204" pitchFamily="34" charset="0"/>
              </a:rPr>
              <a:t>“Комуністична партія” - 2</a:t>
            </a:r>
          </a:p>
          <a:p>
            <a:pPr algn="ctr" eaLnBrk="1" hangingPunct="1"/>
            <a:r>
              <a:rPr kumimoji="0" lang="uk-UA" altLang="ru-RU" b="1">
                <a:latin typeface="Arial" panose="020B0604020202020204" pitchFamily="34" charset="0"/>
              </a:rPr>
              <a:t>“БЮТ” - 1</a:t>
            </a:r>
            <a:endParaRPr kumimoji="0" lang="ru-RU" altLang="ru-RU" b="1">
              <a:latin typeface="Arial" panose="020B0604020202020204" pitchFamily="34" charset="0"/>
            </a:endParaRPr>
          </a:p>
        </p:txBody>
      </p:sp>
      <p:sp>
        <p:nvSpPr>
          <p:cNvPr id="8207" name="Rectangle 17"/>
          <p:cNvSpPr>
            <a:spLocks noChangeArrowheads="1"/>
          </p:cNvSpPr>
          <p:nvPr/>
        </p:nvSpPr>
        <p:spPr bwMode="auto">
          <a:xfrm>
            <a:off x="755650" y="1484313"/>
            <a:ext cx="8062913" cy="649287"/>
          </a:xfrm>
          <a:prstGeom prst="rect">
            <a:avLst/>
          </a:prstGeom>
          <a:solidFill>
            <a:schemeClr val="bg1"/>
          </a:solidFill>
          <a:ln w="9525" algn="ctr">
            <a:solidFill>
              <a:schemeClr val="tx1"/>
            </a:solidFill>
            <a:miter lim="800000"/>
            <a:headEnd/>
            <a:tailEnd/>
          </a:ln>
        </p:spPr>
        <p:txBody>
          <a:bodyPr wrap="none" anchor="ctr"/>
          <a:lstStyle>
            <a:lvl1pPr eaLnBrk="0" hangingPunct="0">
              <a:defRPr kumimoji="1">
                <a:solidFill>
                  <a:schemeClr val="tx1"/>
                </a:solidFill>
                <a:latin typeface="Times New Roman" panose="02020603050405020304" pitchFamily="18" charset="0"/>
              </a:defRPr>
            </a:lvl1pPr>
            <a:lvl2pPr marL="742950" indent="-285750" eaLnBrk="0" hangingPunct="0">
              <a:defRPr kumimoji="1">
                <a:solidFill>
                  <a:schemeClr val="tx1"/>
                </a:solidFill>
                <a:latin typeface="Times New Roman" panose="02020603050405020304" pitchFamily="18" charset="0"/>
              </a:defRPr>
            </a:lvl2pPr>
            <a:lvl3pPr marL="1143000" indent="-228600" eaLnBrk="0" hangingPunct="0">
              <a:defRPr kumimoji="1">
                <a:solidFill>
                  <a:schemeClr val="tx1"/>
                </a:solidFill>
                <a:latin typeface="Times New Roman" panose="02020603050405020304" pitchFamily="18" charset="0"/>
              </a:defRPr>
            </a:lvl3pPr>
            <a:lvl4pPr marL="1600200" indent="-228600" eaLnBrk="0" hangingPunct="0">
              <a:defRPr kumimoji="1">
                <a:solidFill>
                  <a:schemeClr val="tx1"/>
                </a:solidFill>
                <a:latin typeface="Times New Roman" panose="02020603050405020304" pitchFamily="18" charset="0"/>
              </a:defRPr>
            </a:lvl4pPr>
            <a:lvl5pPr marL="2057400" indent="-228600" eaLnBrk="0" hangingPunct="0">
              <a:defRPr kumimoji="1">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a:solidFill>
                  <a:schemeClr val="tx1"/>
                </a:solidFill>
                <a:latin typeface="Times New Roman" panose="02020603050405020304" pitchFamily="18" charset="0"/>
              </a:defRPr>
            </a:lvl9pPr>
          </a:lstStyle>
          <a:p>
            <a:pPr algn="ctr" eaLnBrk="1" hangingPunct="1"/>
            <a:r>
              <a:rPr kumimoji="0" lang="uk-UA" altLang="ru-RU" sz="2200" b="1">
                <a:latin typeface="Arial" panose="020B0604020202020204" pitchFamily="34" charset="0"/>
              </a:rPr>
              <a:t>Узгоджене рішення або альтернативні законопроекти?</a:t>
            </a:r>
            <a:endParaRPr kumimoji="0" lang="ru-RU" altLang="ru-RU" sz="2200" b="1">
              <a:latin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5616"/>
                                        </p:tgtEl>
                                        <p:attrNameLst>
                                          <p:attrName>style.visibility</p:attrName>
                                        </p:attrNameLst>
                                      </p:cBhvr>
                                      <p:to>
                                        <p:strVal val="visible"/>
                                      </p:to>
                                    </p:set>
                                    <p:anim calcmode="lin" valueType="num">
                                      <p:cBhvr additive="base">
                                        <p:cTn id="7" dur="500" fill="hold"/>
                                        <p:tgtEl>
                                          <p:spTgt spid="25616"/>
                                        </p:tgtEl>
                                        <p:attrNameLst>
                                          <p:attrName>ppt_x</p:attrName>
                                        </p:attrNameLst>
                                      </p:cBhvr>
                                      <p:tavLst>
                                        <p:tav tm="0">
                                          <p:val>
                                            <p:strVal val="#ppt_x"/>
                                          </p:val>
                                        </p:tav>
                                        <p:tav tm="100000">
                                          <p:val>
                                            <p:strVal val="#ppt_x"/>
                                          </p:val>
                                        </p:tav>
                                      </p:tavLst>
                                    </p:anim>
                                    <p:anim calcmode="lin" valueType="num">
                                      <p:cBhvr additive="base">
                                        <p:cTn id="8" dur="500" fill="hold"/>
                                        <p:tgtEl>
                                          <p:spTgt spid="2561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16"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457200" y="115888"/>
            <a:ext cx="8229600" cy="649287"/>
          </a:xfrm>
        </p:spPr>
        <p:txBody>
          <a:bodyPr/>
          <a:lstStyle/>
          <a:p>
            <a:pPr algn="ctr" eaLnBrk="1" hangingPunct="1"/>
            <a:r>
              <a:rPr lang="uk-UA" altLang="ru-RU" sz="4200" b="0" smtClean="0"/>
              <a:t>Роботодавці</a:t>
            </a:r>
            <a:endParaRPr lang="ru-RU" altLang="ru-RU" sz="4200" b="0" smtClean="0"/>
          </a:p>
        </p:txBody>
      </p:sp>
      <p:graphicFrame>
        <p:nvGraphicFramePr>
          <p:cNvPr id="28738" name="Group 66"/>
          <p:cNvGraphicFramePr>
            <a:graphicFrameLocks noGrp="1"/>
          </p:cNvGraphicFramePr>
          <p:nvPr>
            <p:ph idx="1"/>
          </p:nvPr>
        </p:nvGraphicFramePr>
        <p:xfrm>
          <a:off x="468313" y="2133600"/>
          <a:ext cx="8229600" cy="3959225"/>
        </p:xfrm>
        <a:graphic>
          <a:graphicData uri="http://schemas.openxmlformats.org/drawingml/2006/table">
            <a:tbl>
              <a:tblPr/>
              <a:tblGrid>
                <a:gridCol w="3887787"/>
                <a:gridCol w="1182688"/>
                <a:gridCol w="1711325"/>
                <a:gridCol w="1447800"/>
              </a:tblGrid>
              <a:tr h="390525">
                <a:tc>
                  <a:txBody>
                    <a:bodyPr/>
                    <a:lstStyle/>
                    <a:p>
                      <a:pPr marL="0" marR="0" lvl="0" indent="0" algn="l"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endParaRPr kumimoji="0" lang="uk-UA" sz="1800" b="0"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uk-UA" sz="1800" b="1" i="0" u="none" strike="noStrike" cap="none" normalizeH="0" baseline="0" smtClean="0">
                          <a:ln>
                            <a:noFill/>
                          </a:ln>
                          <a:solidFill>
                            <a:schemeClr val="tx1"/>
                          </a:solidFill>
                          <a:effectLst/>
                          <a:latin typeface="Arial Narrow" pitchFamily="34" charset="0"/>
                        </a:rPr>
                        <a:t>Робітник</a:t>
                      </a:r>
                      <a:endParaRPr kumimoji="0" lang="ru-RU" sz="1800" b="1" i="0" u="none" strike="noStrike" cap="none" normalizeH="0" baseline="0" smtClean="0">
                        <a:ln>
                          <a:noFill/>
                        </a:ln>
                        <a:solidFill>
                          <a:schemeClr val="tx1"/>
                        </a:solidFill>
                        <a:effectLst/>
                        <a:latin typeface="Arial Narrow"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uk-UA" sz="1800" b="1" i="0" u="none" strike="noStrike" cap="none" normalizeH="0" baseline="0" smtClean="0">
                          <a:ln>
                            <a:noFill/>
                          </a:ln>
                          <a:solidFill>
                            <a:schemeClr val="tx1"/>
                          </a:solidFill>
                          <a:effectLst/>
                          <a:latin typeface="Arial Narrow" pitchFamily="34" charset="0"/>
                        </a:rPr>
                        <a:t>Роботодавець</a:t>
                      </a:r>
                      <a:endParaRPr kumimoji="0" lang="ru-RU" sz="1800" b="1" i="0" u="none" strike="noStrike" cap="none" normalizeH="0" baseline="0" smtClean="0">
                        <a:ln>
                          <a:noFill/>
                        </a:ln>
                        <a:solidFill>
                          <a:schemeClr val="tx1"/>
                        </a:solidFill>
                        <a:effectLst/>
                        <a:latin typeface="Arial Narrow"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uk-UA" sz="1800" b="1" i="0" u="none" strike="noStrike" cap="none" normalizeH="0" baseline="0" smtClean="0">
                          <a:ln>
                            <a:noFill/>
                          </a:ln>
                          <a:solidFill>
                            <a:schemeClr val="tx1"/>
                          </a:solidFill>
                          <a:effectLst/>
                          <a:latin typeface="Arial Narrow" pitchFamily="34" charset="0"/>
                        </a:rPr>
                        <a:t>Всього</a:t>
                      </a:r>
                      <a:endParaRPr kumimoji="0" lang="ru-RU" sz="1800" b="1" i="0" u="none" strike="noStrike" cap="none" normalizeH="0" baseline="0" smtClean="0">
                        <a:ln>
                          <a:noFill/>
                        </a:ln>
                        <a:solidFill>
                          <a:schemeClr val="tx1"/>
                        </a:solidFill>
                        <a:effectLst/>
                        <a:latin typeface="Arial Narrow"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88938">
                <a:tc>
                  <a:txBody>
                    <a:bodyPr/>
                    <a:lstStyle/>
                    <a:p>
                      <a:pPr marL="0" marR="0" lvl="0" indent="0" algn="l"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uk-UA" sz="1800" b="0" i="0" u="none" strike="noStrike" cap="none" normalizeH="0" baseline="0" smtClean="0">
                          <a:ln>
                            <a:noFill/>
                          </a:ln>
                          <a:solidFill>
                            <a:schemeClr val="tx1"/>
                          </a:solidFill>
                          <a:effectLst/>
                          <a:latin typeface="Arial Narrow" pitchFamily="34" charset="0"/>
                        </a:rPr>
                        <a:t>Пенсійне страхування</a:t>
                      </a:r>
                      <a:endParaRPr kumimoji="0" lang="ru-RU" sz="1800" b="0" i="0" u="none" strike="noStrike" cap="none" normalizeH="0" baseline="0" smtClean="0">
                        <a:ln>
                          <a:noFill/>
                        </a:ln>
                        <a:solidFill>
                          <a:schemeClr val="tx1"/>
                        </a:solidFill>
                        <a:effectLst/>
                        <a:latin typeface="Arial Narrow"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uk-UA" sz="1800" b="1" i="0" u="none" strike="noStrike" cap="none" normalizeH="0" baseline="0" smtClean="0">
                          <a:ln>
                            <a:noFill/>
                          </a:ln>
                          <a:solidFill>
                            <a:schemeClr val="tx1"/>
                          </a:solidFill>
                          <a:effectLst/>
                          <a:latin typeface="Arial Narrow" pitchFamily="34" charset="0"/>
                        </a:rPr>
                        <a:t>1 - 5</a:t>
                      </a:r>
                      <a:endParaRPr kumimoji="0" lang="ru-RU" sz="1800" b="1" i="0" u="none" strike="noStrike" cap="none" normalizeH="0" baseline="0" smtClean="0">
                        <a:ln>
                          <a:noFill/>
                        </a:ln>
                        <a:solidFill>
                          <a:schemeClr val="tx1"/>
                        </a:solidFill>
                        <a:effectLst/>
                        <a:latin typeface="Arial Narrow"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uk-UA" sz="1800" b="1" i="0" u="none" strike="noStrike" cap="none" normalizeH="0" baseline="0" smtClean="0">
                          <a:ln>
                            <a:noFill/>
                          </a:ln>
                          <a:solidFill>
                            <a:schemeClr val="tx1"/>
                          </a:solidFill>
                          <a:effectLst/>
                          <a:latin typeface="Arial Narrow" pitchFamily="34" charset="0"/>
                        </a:rPr>
                        <a:t>33,2</a:t>
                      </a:r>
                      <a:endParaRPr kumimoji="0" lang="ru-RU" sz="1800" b="1" i="0" u="none" strike="noStrike" cap="none" normalizeH="0" baseline="0" smtClean="0">
                        <a:ln>
                          <a:noFill/>
                        </a:ln>
                        <a:solidFill>
                          <a:schemeClr val="tx1"/>
                        </a:solidFill>
                        <a:effectLst/>
                        <a:latin typeface="Arial Narrow"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uk-UA" sz="1800" b="1" i="0" u="none" strike="noStrike" cap="none" normalizeH="0" baseline="0" smtClean="0">
                          <a:ln>
                            <a:noFill/>
                          </a:ln>
                          <a:solidFill>
                            <a:schemeClr val="tx1"/>
                          </a:solidFill>
                          <a:effectLst/>
                          <a:latin typeface="Arial Narrow" pitchFamily="34" charset="0"/>
                        </a:rPr>
                        <a:t>34,2 – 38,2</a:t>
                      </a:r>
                      <a:endParaRPr kumimoji="0" lang="ru-RU" sz="1800" b="1" i="0" u="none" strike="noStrike" cap="none" normalizeH="0" baseline="0" smtClean="0">
                        <a:ln>
                          <a:noFill/>
                        </a:ln>
                        <a:solidFill>
                          <a:schemeClr val="tx1"/>
                        </a:solidFill>
                        <a:effectLst/>
                        <a:latin typeface="Arial Narrow"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90525">
                <a:tc>
                  <a:txBody>
                    <a:bodyPr/>
                    <a:lstStyle/>
                    <a:p>
                      <a:pPr marL="0" marR="0" lvl="0" indent="0" algn="l"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uk-UA" sz="1800" b="0" i="0" u="none" strike="noStrike" cap="none" normalizeH="0" baseline="0" smtClean="0">
                          <a:ln>
                            <a:noFill/>
                          </a:ln>
                          <a:solidFill>
                            <a:schemeClr val="tx1"/>
                          </a:solidFill>
                          <a:effectLst/>
                          <a:latin typeface="Arial Narrow" pitchFamily="34" charset="0"/>
                        </a:rPr>
                        <a:t>Страхування на випадок безробіття</a:t>
                      </a:r>
                      <a:endParaRPr kumimoji="0" lang="ru-RU" sz="1800" b="0" i="0" u="none" strike="noStrike" cap="none" normalizeH="0" baseline="0" smtClean="0">
                        <a:ln>
                          <a:noFill/>
                        </a:ln>
                        <a:solidFill>
                          <a:schemeClr val="tx1"/>
                        </a:solidFill>
                        <a:effectLst/>
                        <a:latin typeface="Arial Narrow"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uk-UA" sz="1800" b="1" i="0" u="none" strike="noStrike" cap="none" normalizeH="0" baseline="0" smtClean="0">
                          <a:ln>
                            <a:noFill/>
                          </a:ln>
                          <a:solidFill>
                            <a:schemeClr val="tx1"/>
                          </a:solidFill>
                          <a:effectLst/>
                          <a:latin typeface="Arial Narrow" pitchFamily="34" charset="0"/>
                        </a:rPr>
                        <a:t>0,6</a:t>
                      </a:r>
                      <a:endParaRPr kumimoji="0" lang="ru-RU" sz="1800" b="1" i="0" u="none" strike="noStrike" cap="none" normalizeH="0" baseline="0" smtClean="0">
                        <a:ln>
                          <a:noFill/>
                        </a:ln>
                        <a:solidFill>
                          <a:schemeClr val="tx1"/>
                        </a:solidFill>
                        <a:effectLst/>
                        <a:latin typeface="Arial Narrow"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uk-UA" sz="1800" b="1" i="0" u="none" strike="noStrike" cap="none" normalizeH="0" baseline="0" smtClean="0">
                          <a:ln>
                            <a:noFill/>
                          </a:ln>
                          <a:solidFill>
                            <a:schemeClr val="tx1"/>
                          </a:solidFill>
                          <a:effectLst/>
                          <a:latin typeface="Arial Narrow" pitchFamily="34" charset="0"/>
                        </a:rPr>
                        <a:t>1,6</a:t>
                      </a:r>
                      <a:endParaRPr kumimoji="0" lang="ru-RU" sz="1800" b="1" i="0" u="none" strike="noStrike" cap="none" normalizeH="0" baseline="0" smtClean="0">
                        <a:ln>
                          <a:noFill/>
                        </a:ln>
                        <a:solidFill>
                          <a:schemeClr val="tx1"/>
                        </a:solidFill>
                        <a:effectLst/>
                        <a:latin typeface="Arial Narrow"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uk-UA" sz="1800" b="1" i="0" u="none" strike="noStrike" cap="none" normalizeH="0" baseline="0" smtClean="0">
                          <a:ln>
                            <a:noFill/>
                          </a:ln>
                          <a:solidFill>
                            <a:schemeClr val="tx1"/>
                          </a:solidFill>
                          <a:effectLst/>
                          <a:latin typeface="Arial Narrow" pitchFamily="34" charset="0"/>
                        </a:rPr>
                        <a:t>2,2</a:t>
                      </a:r>
                      <a:endParaRPr kumimoji="0" lang="ru-RU" sz="1800" b="1" i="0" u="none" strike="noStrike" cap="none" normalizeH="0" baseline="0" smtClean="0">
                        <a:ln>
                          <a:noFill/>
                        </a:ln>
                        <a:solidFill>
                          <a:schemeClr val="tx1"/>
                        </a:solidFill>
                        <a:effectLst/>
                        <a:latin typeface="Arial Narrow"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981075">
                <a:tc>
                  <a:txBody>
                    <a:bodyPr/>
                    <a:lstStyle/>
                    <a:p>
                      <a:pPr marL="0" marR="0" lvl="0" indent="0" algn="l"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uk-UA" sz="1800" b="0" i="0" u="none" strike="noStrike" cap="none" normalizeH="0" baseline="0" smtClean="0">
                          <a:ln>
                            <a:noFill/>
                          </a:ln>
                          <a:solidFill>
                            <a:schemeClr val="tx1"/>
                          </a:solidFill>
                          <a:effectLst/>
                          <a:latin typeface="Arial Narrow" pitchFamily="34" charset="0"/>
                        </a:rPr>
                        <a:t>Страхування на випадок тимчасової втрати працездатності, народження і поховання</a:t>
                      </a:r>
                      <a:endParaRPr kumimoji="0" lang="ru-RU" sz="1800" b="0" i="0" u="none" strike="noStrike" cap="none" normalizeH="0" baseline="0" smtClean="0">
                        <a:ln>
                          <a:noFill/>
                        </a:ln>
                        <a:solidFill>
                          <a:schemeClr val="tx1"/>
                        </a:solidFill>
                        <a:effectLst/>
                        <a:latin typeface="Arial Narrow"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endParaRPr kumimoji="0" lang="uk-UA" sz="1800" b="1" i="0" u="none" strike="noStrike" cap="none" normalizeH="0" baseline="0" smtClean="0">
                        <a:ln>
                          <a:noFill/>
                        </a:ln>
                        <a:solidFill>
                          <a:schemeClr val="tx1"/>
                        </a:solidFill>
                        <a:effectLst/>
                        <a:latin typeface="Arial Narrow" pitchFamily="34" charset="0"/>
                      </a:endParaRPr>
                    </a:p>
                    <a:p>
                      <a:pPr marL="0" marR="0" lvl="0" indent="0" algn="ctr"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uk-UA" sz="1800" b="1" i="0" u="none" strike="noStrike" cap="none" normalizeH="0" baseline="0" smtClean="0">
                          <a:ln>
                            <a:noFill/>
                          </a:ln>
                          <a:solidFill>
                            <a:schemeClr val="tx1"/>
                          </a:solidFill>
                          <a:effectLst/>
                          <a:latin typeface="Arial Narrow" pitchFamily="34" charset="0"/>
                        </a:rPr>
                        <a:t>0,5 -1,0</a:t>
                      </a:r>
                      <a:endParaRPr kumimoji="0" lang="ru-RU" sz="1800" b="1" i="0" u="none" strike="noStrike" cap="none" normalizeH="0" baseline="0" smtClean="0">
                        <a:ln>
                          <a:noFill/>
                        </a:ln>
                        <a:solidFill>
                          <a:schemeClr val="tx1"/>
                        </a:solidFill>
                        <a:effectLst/>
                        <a:latin typeface="Arial Narrow"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endParaRPr kumimoji="0" lang="uk-UA" sz="1800" b="1" i="0" u="none" strike="noStrike" cap="none" normalizeH="0" baseline="0" smtClean="0">
                        <a:ln>
                          <a:noFill/>
                        </a:ln>
                        <a:solidFill>
                          <a:schemeClr val="tx1"/>
                        </a:solidFill>
                        <a:effectLst/>
                        <a:latin typeface="Arial Narrow" pitchFamily="34" charset="0"/>
                      </a:endParaRPr>
                    </a:p>
                    <a:p>
                      <a:pPr marL="0" marR="0" lvl="0" indent="0" algn="ctr"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uk-UA" sz="1800" b="1" i="0" u="none" strike="noStrike" cap="none" normalizeH="0" baseline="0" smtClean="0">
                          <a:ln>
                            <a:noFill/>
                          </a:ln>
                          <a:solidFill>
                            <a:schemeClr val="tx1"/>
                          </a:solidFill>
                          <a:effectLst/>
                          <a:latin typeface="Arial Narrow" pitchFamily="34" charset="0"/>
                        </a:rPr>
                        <a:t>1,4</a:t>
                      </a:r>
                      <a:endParaRPr kumimoji="0" lang="ru-RU" sz="1800" b="1" i="0" u="none" strike="noStrike" cap="none" normalizeH="0" baseline="0" smtClean="0">
                        <a:ln>
                          <a:noFill/>
                        </a:ln>
                        <a:solidFill>
                          <a:schemeClr val="tx1"/>
                        </a:solidFill>
                        <a:effectLst/>
                        <a:latin typeface="Arial Narrow"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endParaRPr kumimoji="0" lang="uk-UA" sz="1800" b="1" i="0" u="none" strike="noStrike" cap="none" normalizeH="0" baseline="0" smtClean="0">
                        <a:ln>
                          <a:noFill/>
                        </a:ln>
                        <a:solidFill>
                          <a:schemeClr val="tx1"/>
                        </a:solidFill>
                        <a:effectLst/>
                        <a:latin typeface="Arial Narrow" pitchFamily="34" charset="0"/>
                      </a:endParaRPr>
                    </a:p>
                    <a:p>
                      <a:pPr marL="0" marR="0" lvl="0" indent="0" algn="ctr"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uk-UA" sz="1800" b="1" i="0" u="none" strike="noStrike" cap="none" normalizeH="0" baseline="0" smtClean="0">
                          <a:ln>
                            <a:noFill/>
                          </a:ln>
                          <a:solidFill>
                            <a:schemeClr val="tx1"/>
                          </a:solidFill>
                          <a:effectLst/>
                          <a:latin typeface="Arial Narrow" pitchFamily="34" charset="0"/>
                        </a:rPr>
                        <a:t>1,9 – 2,4</a:t>
                      </a:r>
                      <a:endParaRPr kumimoji="0" lang="ru-RU" sz="1800" b="1" i="0" u="none" strike="noStrike" cap="none" normalizeH="0" baseline="0" smtClean="0">
                        <a:ln>
                          <a:noFill/>
                        </a:ln>
                        <a:solidFill>
                          <a:schemeClr val="tx1"/>
                        </a:solidFill>
                        <a:effectLst/>
                        <a:latin typeface="Arial Narrow"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46125">
                <a:tc>
                  <a:txBody>
                    <a:bodyPr/>
                    <a:lstStyle/>
                    <a:p>
                      <a:pPr marL="0" marR="0" lvl="0" indent="0" algn="l"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uk-UA" sz="1800" b="0" i="0" u="none" strike="noStrike" cap="none" normalizeH="0" baseline="0" smtClean="0">
                          <a:ln>
                            <a:noFill/>
                          </a:ln>
                          <a:solidFill>
                            <a:schemeClr val="tx1"/>
                          </a:solidFill>
                          <a:effectLst/>
                          <a:latin typeface="Arial Narrow" pitchFamily="34" charset="0"/>
                        </a:rPr>
                        <a:t>Страхування від нещасного випадку на виробництві і проф.захворювання</a:t>
                      </a:r>
                      <a:endParaRPr kumimoji="0" lang="ru-RU" sz="1800" b="0" i="0" u="none" strike="noStrike" cap="none" normalizeH="0" baseline="0" smtClean="0">
                        <a:ln>
                          <a:noFill/>
                        </a:ln>
                        <a:solidFill>
                          <a:schemeClr val="tx1"/>
                        </a:solidFill>
                        <a:effectLst/>
                        <a:latin typeface="Arial Narrow"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endParaRPr kumimoji="0" lang="uk-UA" sz="1800" b="1" i="0" u="none" strike="noStrike" cap="none" normalizeH="0" baseline="0" smtClean="0">
                        <a:ln>
                          <a:noFill/>
                        </a:ln>
                        <a:solidFill>
                          <a:schemeClr val="tx1"/>
                        </a:solidFill>
                        <a:effectLst/>
                        <a:latin typeface="Arial Narrow" pitchFamily="34" charset="0"/>
                      </a:endParaRPr>
                    </a:p>
                    <a:p>
                      <a:pPr marL="0" marR="0" lvl="0" indent="0" algn="ctr"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uk-UA" sz="1800" b="1" i="0" u="none" strike="noStrike" cap="none" normalizeH="0" baseline="0" smtClean="0">
                          <a:ln>
                            <a:noFill/>
                          </a:ln>
                          <a:solidFill>
                            <a:schemeClr val="tx1"/>
                          </a:solidFill>
                          <a:effectLst/>
                          <a:latin typeface="Arial Narrow" pitchFamily="34" charset="0"/>
                        </a:rPr>
                        <a:t>0</a:t>
                      </a:r>
                      <a:endParaRPr kumimoji="0" lang="ru-RU" sz="1800" b="1" i="0" u="none" strike="noStrike" cap="none" normalizeH="0" baseline="0" smtClean="0">
                        <a:ln>
                          <a:noFill/>
                        </a:ln>
                        <a:solidFill>
                          <a:schemeClr val="tx1"/>
                        </a:solidFill>
                        <a:effectLst/>
                        <a:latin typeface="Arial Narrow"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endParaRPr kumimoji="0" lang="uk-UA" sz="1800" b="1" i="0" u="none" strike="noStrike" cap="none" normalizeH="0" baseline="0" smtClean="0">
                        <a:ln>
                          <a:noFill/>
                        </a:ln>
                        <a:solidFill>
                          <a:schemeClr val="tx1"/>
                        </a:solidFill>
                        <a:effectLst/>
                        <a:latin typeface="Arial Narrow" pitchFamily="34" charset="0"/>
                      </a:endParaRPr>
                    </a:p>
                    <a:p>
                      <a:pPr marL="0" marR="0" lvl="0" indent="0" algn="ctr"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uk-UA" sz="1800" b="1" i="0" u="none" strike="noStrike" cap="none" normalizeH="0" baseline="0" smtClean="0">
                          <a:ln>
                            <a:noFill/>
                          </a:ln>
                          <a:solidFill>
                            <a:schemeClr val="tx1"/>
                          </a:solidFill>
                          <a:effectLst/>
                          <a:latin typeface="Arial Narrow" pitchFamily="34" charset="0"/>
                        </a:rPr>
                        <a:t>0,2</a:t>
                      </a:r>
                      <a:endParaRPr kumimoji="0" lang="ru-RU" sz="1800" b="1" i="0" u="none" strike="noStrike" cap="none" normalizeH="0" baseline="0" smtClean="0">
                        <a:ln>
                          <a:noFill/>
                        </a:ln>
                        <a:solidFill>
                          <a:schemeClr val="tx1"/>
                        </a:solidFill>
                        <a:effectLst/>
                        <a:latin typeface="Arial Narrow"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endParaRPr kumimoji="0" lang="uk-UA" sz="1800" b="1" i="0" u="none" strike="noStrike" cap="none" normalizeH="0" baseline="0" smtClean="0">
                        <a:ln>
                          <a:noFill/>
                        </a:ln>
                        <a:solidFill>
                          <a:schemeClr val="tx1"/>
                        </a:solidFill>
                        <a:effectLst/>
                        <a:latin typeface="Arial Narrow" pitchFamily="34" charset="0"/>
                      </a:endParaRPr>
                    </a:p>
                    <a:p>
                      <a:pPr marL="0" marR="0" lvl="0" indent="0" algn="ctr"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uk-UA" sz="1800" b="1" i="0" u="none" strike="noStrike" cap="none" normalizeH="0" baseline="0" smtClean="0">
                          <a:ln>
                            <a:noFill/>
                          </a:ln>
                          <a:solidFill>
                            <a:schemeClr val="tx1"/>
                          </a:solidFill>
                          <a:effectLst/>
                          <a:latin typeface="Arial Narrow" pitchFamily="34" charset="0"/>
                        </a:rPr>
                        <a:t>0,2</a:t>
                      </a:r>
                      <a:endParaRPr kumimoji="0" lang="ru-RU" sz="1800" b="1" i="0" u="none" strike="noStrike" cap="none" normalizeH="0" baseline="0" smtClean="0">
                        <a:ln>
                          <a:noFill/>
                        </a:ln>
                        <a:solidFill>
                          <a:schemeClr val="tx1"/>
                        </a:solidFill>
                        <a:effectLst/>
                        <a:latin typeface="Arial Narrow"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858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uk-UA" sz="1800" b="1" i="0" u="none" strike="noStrike" cap="none" normalizeH="0" baseline="0" smtClean="0">
                          <a:ln>
                            <a:noFill/>
                          </a:ln>
                          <a:solidFill>
                            <a:srgbClr val="FF0000"/>
                          </a:solidFill>
                          <a:effectLst/>
                          <a:latin typeface="Arial Narrow" pitchFamily="34" charset="0"/>
                        </a:rPr>
                        <a:t>Обов</a:t>
                      </a:r>
                      <a:r>
                        <a:rPr kumimoji="0" lang="en-US" sz="1800" b="1" i="0" u="none" strike="noStrike" cap="none" normalizeH="0" baseline="0" smtClean="0">
                          <a:ln>
                            <a:noFill/>
                          </a:ln>
                          <a:solidFill>
                            <a:srgbClr val="FF0000"/>
                          </a:solidFill>
                          <a:effectLst/>
                          <a:latin typeface="Arial Narrow" pitchFamily="34" charset="0"/>
                        </a:rPr>
                        <a:t>’</a:t>
                      </a:r>
                      <a:r>
                        <a:rPr kumimoji="0" lang="uk-UA" sz="1800" b="1" i="0" u="none" strike="noStrike" cap="none" normalizeH="0" baseline="0" smtClean="0">
                          <a:ln>
                            <a:noFill/>
                          </a:ln>
                          <a:solidFill>
                            <a:srgbClr val="FF0000"/>
                          </a:solidFill>
                          <a:effectLst/>
                          <a:latin typeface="Arial Narrow" pitchFamily="34" charset="0"/>
                        </a:rPr>
                        <a:t>язкове соціальне медичне страхування </a:t>
                      </a:r>
                      <a:endParaRPr kumimoji="0" lang="ru-RU" sz="1800" b="1" i="0" u="none" strike="noStrike" cap="none" normalizeH="0" baseline="0" smtClean="0">
                        <a:ln>
                          <a:noFill/>
                        </a:ln>
                        <a:solidFill>
                          <a:srgbClr val="FF0000"/>
                        </a:solidFill>
                        <a:effectLst/>
                        <a:latin typeface="Arial Narrow"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uk-UA" sz="1800" b="1" i="0" u="none" strike="noStrike" cap="none" normalizeH="0" baseline="0" smtClean="0">
                          <a:ln>
                            <a:noFill/>
                          </a:ln>
                          <a:solidFill>
                            <a:srgbClr val="FF0000"/>
                          </a:solidFill>
                          <a:effectLst/>
                          <a:latin typeface="Arial Narrow" pitchFamily="34" charset="0"/>
                        </a:rPr>
                        <a:t>0 (!)</a:t>
                      </a:r>
                      <a:endParaRPr kumimoji="0" lang="ru-RU" sz="1800" b="1" i="0" u="none" strike="noStrike" cap="none" normalizeH="0" baseline="0" smtClean="0">
                        <a:ln>
                          <a:noFill/>
                        </a:ln>
                        <a:solidFill>
                          <a:srgbClr val="FF0000"/>
                        </a:solidFill>
                        <a:effectLst/>
                        <a:latin typeface="Arial Narrow"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uk-UA" sz="1800" b="1" i="0" u="none" strike="noStrike" cap="none" normalizeH="0" baseline="0" smtClean="0">
                          <a:ln>
                            <a:noFill/>
                          </a:ln>
                          <a:solidFill>
                            <a:srgbClr val="FF0000"/>
                          </a:solidFill>
                          <a:effectLst/>
                          <a:latin typeface="Arial Narrow" pitchFamily="34" charset="0"/>
                        </a:rPr>
                        <a:t>?</a:t>
                      </a:r>
                      <a:endParaRPr kumimoji="0" lang="ru-RU" sz="1800" b="1" i="0" u="none" strike="noStrike" cap="none" normalizeH="0" baseline="0" smtClean="0">
                        <a:ln>
                          <a:noFill/>
                        </a:ln>
                        <a:solidFill>
                          <a:srgbClr val="FF0000"/>
                        </a:solidFill>
                        <a:effectLst/>
                        <a:latin typeface="Arial Narrow"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uk-UA" sz="1800" b="1" i="0" u="none" strike="noStrike" cap="none" normalizeH="0" baseline="0" smtClean="0">
                          <a:ln>
                            <a:noFill/>
                          </a:ln>
                          <a:solidFill>
                            <a:srgbClr val="FF0000"/>
                          </a:solidFill>
                          <a:effectLst/>
                          <a:latin typeface="Arial Narrow" pitchFamily="34" charset="0"/>
                        </a:rPr>
                        <a:t>?</a:t>
                      </a:r>
                      <a:endParaRPr kumimoji="0" lang="ru-RU" sz="1800" b="1" i="0" u="none" strike="noStrike" cap="none" normalizeH="0" baseline="0" smtClean="0">
                        <a:ln>
                          <a:noFill/>
                        </a:ln>
                        <a:solidFill>
                          <a:srgbClr val="FF0000"/>
                        </a:solidFill>
                        <a:effectLst/>
                        <a:latin typeface="Arial Narrow"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76238">
                <a:tc>
                  <a:txBody>
                    <a:bodyPr/>
                    <a:lstStyle/>
                    <a:p>
                      <a:pPr marL="0" marR="0" lvl="0" indent="0" algn="r"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uk-UA" sz="1800" b="1" i="0" u="none" strike="noStrike" cap="none" normalizeH="0" baseline="0" smtClean="0">
                          <a:ln>
                            <a:noFill/>
                          </a:ln>
                          <a:solidFill>
                            <a:schemeClr val="tx2"/>
                          </a:solidFill>
                          <a:effectLst/>
                          <a:latin typeface="Arial Narrow" pitchFamily="34" charset="0"/>
                        </a:rPr>
                        <a:t>ВСЬОГО</a:t>
                      </a:r>
                      <a:endParaRPr kumimoji="0" lang="ru-RU" sz="1800" b="1" i="0" u="none" strike="noStrike" cap="none" normalizeH="0" baseline="0" smtClean="0">
                        <a:ln>
                          <a:noFill/>
                        </a:ln>
                        <a:solidFill>
                          <a:schemeClr val="tx2"/>
                        </a:solidFill>
                        <a:effectLst/>
                        <a:latin typeface="Arial Narrow"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uk-UA" sz="1800" b="1" i="0" u="none" strike="noStrike" cap="none" normalizeH="0" baseline="0" smtClean="0">
                          <a:ln>
                            <a:noFill/>
                          </a:ln>
                          <a:solidFill>
                            <a:schemeClr val="tx2"/>
                          </a:solidFill>
                          <a:effectLst/>
                          <a:latin typeface="Arial Narrow" pitchFamily="34" charset="0"/>
                        </a:rPr>
                        <a:t>2.1 – 6,6</a:t>
                      </a:r>
                      <a:endParaRPr kumimoji="0" lang="ru-RU" sz="1800" b="1" i="0" u="none" strike="noStrike" cap="none" normalizeH="0" baseline="0" smtClean="0">
                        <a:ln>
                          <a:noFill/>
                        </a:ln>
                        <a:solidFill>
                          <a:schemeClr val="tx2"/>
                        </a:solidFill>
                        <a:effectLst/>
                        <a:latin typeface="Arial Narrow"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uk-UA" sz="1800" b="1" i="0" u="none" strike="noStrike" cap="none" normalizeH="0" baseline="0" smtClean="0">
                          <a:ln>
                            <a:noFill/>
                          </a:ln>
                          <a:solidFill>
                            <a:schemeClr val="tx2"/>
                          </a:solidFill>
                          <a:effectLst/>
                          <a:latin typeface="Arial Narrow" pitchFamily="34" charset="0"/>
                        </a:rPr>
                        <a:t>36,4</a:t>
                      </a:r>
                      <a:endParaRPr kumimoji="0" lang="ru-RU" sz="1800" b="1" i="0" u="none" strike="noStrike" cap="none" normalizeH="0" baseline="0" smtClean="0">
                        <a:ln>
                          <a:noFill/>
                        </a:ln>
                        <a:solidFill>
                          <a:schemeClr val="tx2"/>
                        </a:solidFill>
                        <a:effectLst/>
                        <a:latin typeface="Arial Narrow"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uk-UA" sz="1800" b="1" i="0" u="none" strike="noStrike" cap="none" normalizeH="0" baseline="0" smtClean="0">
                          <a:ln>
                            <a:noFill/>
                          </a:ln>
                          <a:solidFill>
                            <a:schemeClr val="tx2"/>
                          </a:solidFill>
                          <a:effectLst/>
                          <a:latin typeface="Arial Narrow" pitchFamily="34" charset="0"/>
                        </a:rPr>
                        <a:t>38,5 – 43</a:t>
                      </a:r>
                      <a:endParaRPr kumimoji="0" lang="ru-RU" sz="1800" b="1" i="0" u="none" strike="noStrike" cap="none" normalizeH="0" baseline="0" smtClean="0">
                        <a:ln>
                          <a:noFill/>
                        </a:ln>
                        <a:solidFill>
                          <a:schemeClr val="tx2"/>
                        </a:solidFill>
                        <a:effectLst/>
                        <a:latin typeface="Arial Narrow"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9261" name="Rectangle 57"/>
          <p:cNvSpPr>
            <a:spLocks noChangeArrowheads="1"/>
          </p:cNvSpPr>
          <p:nvPr/>
        </p:nvSpPr>
        <p:spPr bwMode="auto">
          <a:xfrm>
            <a:off x="395288" y="1484313"/>
            <a:ext cx="84963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kumimoji="1">
                <a:solidFill>
                  <a:schemeClr val="tx1"/>
                </a:solidFill>
                <a:latin typeface="Times New Roman" panose="02020603050405020304" pitchFamily="18" charset="0"/>
              </a:defRPr>
            </a:lvl1pPr>
            <a:lvl2pPr marL="742950" indent="-285750" eaLnBrk="0" hangingPunct="0">
              <a:defRPr kumimoji="1">
                <a:solidFill>
                  <a:schemeClr val="tx1"/>
                </a:solidFill>
                <a:latin typeface="Times New Roman" panose="02020603050405020304" pitchFamily="18" charset="0"/>
              </a:defRPr>
            </a:lvl2pPr>
            <a:lvl3pPr marL="1143000" indent="-228600" eaLnBrk="0" hangingPunct="0">
              <a:defRPr kumimoji="1">
                <a:solidFill>
                  <a:schemeClr val="tx1"/>
                </a:solidFill>
                <a:latin typeface="Times New Roman" panose="02020603050405020304" pitchFamily="18" charset="0"/>
              </a:defRPr>
            </a:lvl3pPr>
            <a:lvl4pPr marL="1600200" indent="-228600" eaLnBrk="0" hangingPunct="0">
              <a:defRPr kumimoji="1">
                <a:solidFill>
                  <a:schemeClr val="tx1"/>
                </a:solidFill>
                <a:latin typeface="Times New Roman" panose="02020603050405020304" pitchFamily="18" charset="0"/>
              </a:defRPr>
            </a:lvl4pPr>
            <a:lvl5pPr marL="2057400" indent="-228600" eaLnBrk="0" hangingPunct="0">
              <a:defRPr kumimoji="1">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a:solidFill>
                  <a:schemeClr val="tx1"/>
                </a:solidFill>
                <a:latin typeface="Times New Roman" panose="02020603050405020304" pitchFamily="18" charset="0"/>
              </a:defRPr>
            </a:lvl9pPr>
          </a:lstStyle>
          <a:p>
            <a:pPr algn="ctr" eaLnBrk="1" hangingPunct="1"/>
            <a:r>
              <a:rPr kumimoji="0" lang="uk-UA" altLang="ru-RU" b="1">
                <a:latin typeface="Arial" panose="020B0604020202020204" pitchFamily="34" charset="0"/>
              </a:rPr>
              <a:t>Ставки внесків на соціальне страхування в Україні (2009р.),</a:t>
            </a:r>
          </a:p>
          <a:p>
            <a:pPr algn="ctr" eaLnBrk="1" hangingPunct="1"/>
            <a:r>
              <a:rPr kumimoji="0" lang="uk-UA" altLang="ru-RU" b="1">
                <a:solidFill>
                  <a:schemeClr val="tx2"/>
                </a:solidFill>
                <a:latin typeface="Arial" panose="020B0604020202020204" pitchFamily="34" charset="0"/>
              </a:rPr>
              <a:t>в % до нарахованої зарплати</a:t>
            </a:r>
            <a:endParaRPr kumimoji="0" lang="ru-RU" altLang="ru-RU" b="1">
              <a:solidFill>
                <a:schemeClr val="tx2"/>
              </a:solidFill>
              <a:latin typeface="Arial" panose="020B0604020202020204" pitchFamily="34" charset="0"/>
            </a:endParaRPr>
          </a:p>
        </p:txBody>
      </p:sp>
      <p:sp>
        <p:nvSpPr>
          <p:cNvPr id="28730" name="Rectangle 58"/>
          <p:cNvSpPr>
            <a:spLocks noChangeArrowheads="1"/>
          </p:cNvSpPr>
          <p:nvPr/>
        </p:nvSpPr>
        <p:spPr bwMode="auto">
          <a:xfrm>
            <a:off x="611188" y="765175"/>
            <a:ext cx="8064500" cy="792163"/>
          </a:xfrm>
          <a:prstGeom prst="rect">
            <a:avLst/>
          </a:prstGeom>
          <a:solidFill>
            <a:schemeClr val="bg1"/>
          </a:solidFill>
          <a:ln w="9525" algn="ctr">
            <a:solidFill>
              <a:schemeClr val="tx1"/>
            </a:solidFill>
            <a:miter lim="800000"/>
            <a:headEnd/>
            <a:tailEnd/>
          </a:ln>
        </p:spPr>
        <p:txBody>
          <a:bodyPr wrap="none" anchor="ctr"/>
          <a:lstStyle>
            <a:lvl1pPr eaLnBrk="0" hangingPunct="0">
              <a:defRPr kumimoji="1">
                <a:solidFill>
                  <a:schemeClr val="tx1"/>
                </a:solidFill>
                <a:latin typeface="Times New Roman" panose="02020603050405020304" pitchFamily="18" charset="0"/>
              </a:defRPr>
            </a:lvl1pPr>
            <a:lvl2pPr marL="742950" indent="-285750" eaLnBrk="0" hangingPunct="0">
              <a:defRPr kumimoji="1">
                <a:solidFill>
                  <a:schemeClr val="tx1"/>
                </a:solidFill>
                <a:latin typeface="Times New Roman" panose="02020603050405020304" pitchFamily="18" charset="0"/>
              </a:defRPr>
            </a:lvl2pPr>
            <a:lvl3pPr marL="1143000" indent="-228600" eaLnBrk="0" hangingPunct="0">
              <a:defRPr kumimoji="1">
                <a:solidFill>
                  <a:schemeClr val="tx1"/>
                </a:solidFill>
                <a:latin typeface="Times New Roman" panose="02020603050405020304" pitchFamily="18" charset="0"/>
              </a:defRPr>
            </a:lvl3pPr>
            <a:lvl4pPr marL="1600200" indent="-228600" eaLnBrk="0" hangingPunct="0">
              <a:defRPr kumimoji="1">
                <a:solidFill>
                  <a:schemeClr val="tx1"/>
                </a:solidFill>
                <a:latin typeface="Times New Roman" panose="02020603050405020304" pitchFamily="18" charset="0"/>
              </a:defRPr>
            </a:lvl4pPr>
            <a:lvl5pPr marL="2057400" indent="-228600" eaLnBrk="0" hangingPunct="0">
              <a:defRPr kumimoji="1">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a:solidFill>
                  <a:schemeClr val="tx1"/>
                </a:solidFill>
                <a:latin typeface="Times New Roman" panose="02020603050405020304" pitchFamily="18" charset="0"/>
              </a:defRPr>
            </a:lvl9pPr>
          </a:lstStyle>
          <a:p>
            <a:pPr algn="ctr" eaLnBrk="1" hangingPunct="1"/>
            <a:r>
              <a:rPr kumimoji="0" lang="uk-UA" altLang="ru-RU" b="1">
                <a:solidFill>
                  <a:srgbClr val="FF0000"/>
                </a:solidFill>
                <a:latin typeface="Arial" panose="020B0604020202020204" pitchFamily="34" charset="0"/>
              </a:rPr>
              <a:t>МОЖУТЬ ПІДТРИМАТИ ЗА УМОВИ РОЗШИРЕННЯ БАЗИ СТЯГНЕННЯ </a:t>
            </a:r>
          </a:p>
          <a:p>
            <a:pPr algn="ctr" eaLnBrk="1" hangingPunct="1"/>
            <a:r>
              <a:rPr kumimoji="0" lang="uk-UA" altLang="ru-RU" b="1">
                <a:solidFill>
                  <a:srgbClr val="FF0000"/>
                </a:solidFill>
                <a:latin typeface="Arial" panose="020B0604020202020204" pitchFamily="34" charset="0"/>
              </a:rPr>
              <a:t>ВНЕСКІВ НА ОСМС НЕ ТІЛЬКИ НА ФОНД ОПЛАТИ ПРАЦІ</a:t>
            </a:r>
            <a:endParaRPr kumimoji="0" lang="ru-RU" altLang="ru-RU" b="1">
              <a:solidFill>
                <a:srgbClr val="FF0000"/>
              </a:solidFill>
              <a:latin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8730"/>
                                        </p:tgtEl>
                                        <p:attrNameLst>
                                          <p:attrName>style.visibility</p:attrName>
                                        </p:attrNameLst>
                                      </p:cBhvr>
                                      <p:to>
                                        <p:strVal val="visible"/>
                                      </p:to>
                                    </p:set>
                                    <p:anim calcmode="lin" valueType="num">
                                      <p:cBhvr additive="base">
                                        <p:cTn id="7" dur="500" fill="hold"/>
                                        <p:tgtEl>
                                          <p:spTgt spid="28730"/>
                                        </p:tgtEl>
                                        <p:attrNameLst>
                                          <p:attrName>ppt_x</p:attrName>
                                        </p:attrNameLst>
                                      </p:cBhvr>
                                      <p:tavLst>
                                        <p:tav tm="0">
                                          <p:val>
                                            <p:strVal val="#ppt_x"/>
                                          </p:val>
                                        </p:tav>
                                        <p:tav tm="100000">
                                          <p:val>
                                            <p:strVal val="#ppt_x"/>
                                          </p:val>
                                        </p:tav>
                                      </p:tavLst>
                                    </p:anim>
                                    <p:anim calcmode="lin" valueType="num">
                                      <p:cBhvr additive="base">
                                        <p:cTn id="8" dur="500" fill="hold"/>
                                        <p:tgtEl>
                                          <p:spTgt spid="2873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730"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457200" y="277813"/>
            <a:ext cx="8362950" cy="1063625"/>
          </a:xfrm>
        </p:spPr>
        <p:txBody>
          <a:bodyPr/>
          <a:lstStyle/>
          <a:p>
            <a:pPr algn="ctr" eaLnBrk="1" hangingPunct="1"/>
            <a:r>
              <a:rPr lang="uk-UA" altLang="ru-RU" sz="3400" b="0" smtClean="0"/>
              <a:t>Нейтралізація можливого</a:t>
            </a:r>
            <a:r>
              <a:rPr lang="ru-RU" altLang="ru-RU" sz="3400" b="0" smtClean="0"/>
              <a:t> </a:t>
            </a:r>
            <a:r>
              <a:rPr lang="uk-UA" altLang="ru-RU" sz="3400" b="0" smtClean="0"/>
              <a:t>негативного ставлення роботодавців і органів місцевого самоврядування</a:t>
            </a:r>
            <a:endParaRPr lang="ru-RU" altLang="ru-RU" sz="3400" b="0" smtClean="0"/>
          </a:p>
        </p:txBody>
      </p:sp>
      <p:sp>
        <p:nvSpPr>
          <p:cNvPr id="48132" name="Rectangle 4"/>
          <p:cNvSpPr>
            <a:spLocks noGrp="1" noChangeArrowheads="1"/>
          </p:cNvSpPr>
          <p:nvPr>
            <p:ph type="body" idx="1"/>
          </p:nvPr>
        </p:nvSpPr>
        <p:spPr>
          <a:xfrm>
            <a:off x="457200" y="1341438"/>
            <a:ext cx="8229600" cy="4789487"/>
          </a:xfrm>
        </p:spPr>
        <p:txBody>
          <a:bodyPr/>
          <a:lstStyle/>
          <a:p>
            <a:pPr eaLnBrk="1" hangingPunct="1"/>
            <a:r>
              <a:rPr lang="uk-UA" altLang="ru-RU" sz="2400" smtClean="0"/>
              <a:t>Інформування і роз’яснення позитивного впливу моделі соціального медичного страхування</a:t>
            </a:r>
          </a:p>
          <a:p>
            <a:pPr eaLnBrk="1" hangingPunct="1"/>
            <a:r>
              <a:rPr lang="uk-UA" altLang="ru-RU" sz="2400" smtClean="0"/>
              <a:t>Розподіл відповідальності за медичне обслуговування населення між органами місцевого самоврядування та квазі-державними структурами (Фонд ЗОСДМС)</a:t>
            </a:r>
          </a:p>
          <a:p>
            <a:pPr eaLnBrk="1" hangingPunct="1"/>
            <a:r>
              <a:rPr lang="uk-UA" altLang="ru-RU" sz="2400" smtClean="0"/>
              <a:t>Розширення бази нарахування внесків на ЗОСДМС за межі фонду оплати праці та включення до цієї бази всіх типів доходів (пенсії, субсидії, дивіденди, нерухомість) – </a:t>
            </a:r>
            <a:r>
              <a:rPr lang="uk-UA" altLang="ru-RU" sz="2400" b="1" smtClean="0"/>
              <a:t>соціальний “податок на багатство”</a:t>
            </a:r>
            <a:r>
              <a:rPr lang="uk-UA" altLang="ru-RU" sz="2400" smtClean="0"/>
              <a:t>  </a:t>
            </a:r>
            <a:endParaRPr lang="ru-RU" altLang="ru-RU" sz="2400" smtClean="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48132">
                                            <p:txEl>
                                              <p:pRg st="0" end="0"/>
                                            </p:txEl>
                                          </p:spTgt>
                                        </p:tgtEl>
                                        <p:attrNameLst>
                                          <p:attrName>style.visibility</p:attrName>
                                        </p:attrNameLst>
                                      </p:cBhvr>
                                      <p:to>
                                        <p:strVal val="visible"/>
                                      </p:to>
                                    </p:set>
                                    <p:anim calcmode="lin" valueType="num">
                                      <p:cBhvr additive="base">
                                        <p:cTn id="7" dur="500" fill="hold"/>
                                        <p:tgtEl>
                                          <p:spTgt spid="4813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813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48132">
                                            <p:txEl>
                                              <p:pRg st="1" end="1"/>
                                            </p:txEl>
                                          </p:spTgt>
                                        </p:tgtEl>
                                        <p:attrNameLst>
                                          <p:attrName>style.visibility</p:attrName>
                                        </p:attrNameLst>
                                      </p:cBhvr>
                                      <p:to>
                                        <p:strVal val="visible"/>
                                      </p:to>
                                    </p:set>
                                    <p:anim calcmode="lin" valueType="num">
                                      <p:cBhvr additive="base">
                                        <p:cTn id="13" dur="500" fill="hold"/>
                                        <p:tgtEl>
                                          <p:spTgt spid="4813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813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48132">
                                            <p:txEl>
                                              <p:pRg st="2" end="2"/>
                                            </p:txEl>
                                          </p:spTgt>
                                        </p:tgtEl>
                                        <p:attrNameLst>
                                          <p:attrName>style.visibility</p:attrName>
                                        </p:attrNameLst>
                                      </p:cBhvr>
                                      <p:to>
                                        <p:strVal val="visible"/>
                                      </p:to>
                                    </p:set>
                                    <p:anim calcmode="lin" valueType="num">
                                      <p:cBhvr additive="base">
                                        <p:cTn id="19" dur="500" fill="hold"/>
                                        <p:tgtEl>
                                          <p:spTgt spid="4813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8132">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0" y="277813"/>
            <a:ext cx="9396413" cy="703262"/>
          </a:xfrm>
        </p:spPr>
        <p:txBody>
          <a:bodyPr/>
          <a:lstStyle/>
          <a:p>
            <a:pPr algn="ctr" eaLnBrk="1" hangingPunct="1"/>
            <a:r>
              <a:rPr lang="uk-UA" altLang="ru-RU" sz="3800" b="0" smtClean="0"/>
              <a:t>Медичні працівники і галузь охорони здоров</a:t>
            </a:r>
            <a:r>
              <a:rPr lang="en-US" altLang="ru-RU" sz="3800" b="0" smtClean="0"/>
              <a:t>’</a:t>
            </a:r>
            <a:r>
              <a:rPr lang="uk-UA" altLang="ru-RU" sz="3800" b="0" smtClean="0"/>
              <a:t>я</a:t>
            </a:r>
            <a:endParaRPr lang="ru-RU" altLang="ru-RU" sz="3800" b="0" smtClean="0"/>
          </a:p>
        </p:txBody>
      </p:sp>
      <p:sp>
        <p:nvSpPr>
          <p:cNvPr id="30723" name="Rectangle 3"/>
          <p:cNvSpPr>
            <a:spLocks noGrp="1" noChangeArrowheads="1"/>
          </p:cNvSpPr>
          <p:nvPr>
            <p:ph type="body" idx="1"/>
          </p:nvPr>
        </p:nvSpPr>
        <p:spPr>
          <a:xfrm>
            <a:off x="457200" y="1052513"/>
            <a:ext cx="8362950" cy="5113337"/>
          </a:xfrm>
        </p:spPr>
        <p:txBody>
          <a:bodyPr/>
          <a:lstStyle/>
          <a:p>
            <a:pPr eaLnBrk="1" hangingPunct="1">
              <a:lnSpc>
                <a:spcPct val="80000"/>
              </a:lnSpc>
            </a:pPr>
            <a:r>
              <a:rPr lang="uk-UA" altLang="ru-RU" sz="2200" smtClean="0"/>
              <a:t>У різних категорій медичних працівників – різне відношення до медичного страхування </a:t>
            </a:r>
          </a:p>
          <a:p>
            <a:pPr eaLnBrk="1" hangingPunct="1">
              <a:lnSpc>
                <a:spcPct val="80000"/>
              </a:lnSpc>
            </a:pPr>
            <a:r>
              <a:rPr lang="uk-UA" altLang="ru-RU" sz="2200" smtClean="0"/>
              <a:t>Звичайні лікарі, особливо первинної ланки, пов</a:t>
            </a:r>
            <a:r>
              <a:rPr lang="en-US" altLang="ru-RU" sz="2200" smtClean="0"/>
              <a:t>’</a:t>
            </a:r>
            <a:r>
              <a:rPr lang="uk-UA" altLang="ru-RU" sz="2200" smtClean="0"/>
              <a:t>язують зі страхуванням перспективу підвищення оплати і покращення умов праці</a:t>
            </a:r>
          </a:p>
          <a:p>
            <a:pPr eaLnBrk="1" hangingPunct="1">
              <a:lnSpc>
                <a:spcPct val="80000"/>
              </a:lnSpc>
            </a:pPr>
            <a:r>
              <a:rPr lang="uk-UA" altLang="ru-RU" sz="2200" smtClean="0"/>
              <a:t>Дилема галузі: неформальна економіка охорони здоров</a:t>
            </a:r>
            <a:r>
              <a:rPr lang="en-US" altLang="ru-RU" sz="2200" smtClean="0"/>
              <a:t>’</a:t>
            </a:r>
            <a:r>
              <a:rPr lang="uk-UA" altLang="ru-RU" sz="2200" smtClean="0"/>
              <a:t>я з класичним золотим законом бюрократії та метод </a:t>
            </a:r>
            <a:r>
              <a:rPr lang="uk-UA" altLang="ru-RU" sz="2200" b="1" smtClean="0"/>
              <a:t>“асфальтування стежок”</a:t>
            </a:r>
            <a:r>
              <a:rPr lang="en-US" altLang="ru-RU" sz="2200" smtClean="0"/>
              <a:t> – </a:t>
            </a:r>
            <a:r>
              <a:rPr lang="uk-UA" altLang="ru-RU" sz="2200" smtClean="0"/>
              <a:t>керівники закладів охорони здоров</a:t>
            </a:r>
            <a:r>
              <a:rPr lang="en-US" altLang="ru-RU" sz="2200" smtClean="0"/>
              <a:t>’</a:t>
            </a:r>
            <a:r>
              <a:rPr lang="uk-UA" altLang="ru-RU" sz="2200" smtClean="0"/>
              <a:t>я і медичні чиновники не в захваті від правил, що будуть запроваджені при введенні ЗОДСМС</a:t>
            </a:r>
            <a:r>
              <a:rPr lang="uk-UA" altLang="ru-RU" sz="2400" smtClean="0"/>
              <a:t> </a:t>
            </a:r>
          </a:p>
          <a:p>
            <a:pPr eaLnBrk="1" hangingPunct="1">
              <a:lnSpc>
                <a:spcPct val="80000"/>
              </a:lnSpc>
            </a:pPr>
            <a:r>
              <a:rPr lang="uk-UA" altLang="ru-RU" sz="2400" smtClean="0"/>
              <a:t>Керівники закладів охорони здоров</a:t>
            </a:r>
            <a:r>
              <a:rPr lang="en-US" altLang="ru-RU" sz="2400" smtClean="0"/>
              <a:t>’</a:t>
            </a:r>
            <a:r>
              <a:rPr lang="uk-UA" altLang="ru-RU" sz="2400" smtClean="0"/>
              <a:t>я не бажають змінювати систему утримання закладів на систему виконання державного замовлення в умовах контрактів з посередником – фондом ЗОДСМС</a:t>
            </a:r>
            <a:endParaRPr lang="ru-RU" altLang="ru-RU" sz="2400" smtClean="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30723">
                                            <p:txEl>
                                              <p:pRg st="0" end="0"/>
                                            </p:txEl>
                                          </p:spTgt>
                                        </p:tgtEl>
                                        <p:attrNameLst>
                                          <p:attrName>style.visibility</p:attrName>
                                        </p:attrNameLst>
                                      </p:cBhvr>
                                      <p:to>
                                        <p:strVal val="visible"/>
                                      </p:to>
                                    </p:set>
                                    <p:anim calcmode="lin" valueType="num">
                                      <p:cBhvr additive="base">
                                        <p:cTn id="7" dur="500" fill="hold"/>
                                        <p:tgtEl>
                                          <p:spTgt spid="3072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072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30723">
                                            <p:txEl>
                                              <p:pRg st="1" end="1"/>
                                            </p:txEl>
                                          </p:spTgt>
                                        </p:tgtEl>
                                        <p:attrNameLst>
                                          <p:attrName>style.visibility</p:attrName>
                                        </p:attrNameLst>
                                      </p:cBhvr>
                                      <p:to>
                                        <p:strVal val="visible"/>
                                      </p:to>
                                    </p:set>
                                    <p:anim calcmode="lin" valueType="num">
                                      <p:cBhvr additive="base">
                                        <p:cTn id="13" dur="500" fill="hold"/>
                                        <p:tgtEl>
                                          <p:spTgt spid="3072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072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30723">
                                            <p:txEl>
                                              <p:pRg st="2" end="2"/>
                                            </p:txEl>
                                          </p:spTgt>
                                        </p:tgtEl>
                                        <p:attrNameLst>
                                          <p:attrName>style.visibility</p:attrName>
                                        </p:attrNameLst>
                                      </p:cBhvr>
                                      <p:to>
                                        <p:strVal val="visible"/>
                                      </p:to>
                                    </p:set>
                                    <p:anim calcmode="lin" valueType="num">
                                      <p:cBhvr additive="base">
                                        <p:cTn id="19" dur="500" fill="hold"/>
                                        <p:tgtEl>
                                          <p:spTgt spid="3072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072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nodeType="clickEffect">
                                  <p:stCondLst>
                                    <p:cond delay="0"/>
                                  </p:stCondLst>
                                  <p:childTnLst>
                                    <p:set>
                                      <p:cBhvr>
                                        <p:cTn id="24" dur="1" fill="hold">
                                          <p:stCondLst>
                                            <p:cond delay="0"/>
                                          </p:stCondLst>
                                        </p:cTn>
                                        <p:tgtEl>
                                          <p:spTgt spid="30723">
                                            <p:txEl>
                                              <p:pRg st="3" end="3"/>
                                            </p:txEl>
                                          </p:spTgt>
                                        </p:tgtEl>
                                        <p:attrNameLst>
                                          <p:attrName>style.visibility</p:attrName>
                                        </p:attrNameLst>
                                      </p:cBhvr>
                                      <p:to>
                                        <p:strVal val="visible"/>
                                      </p:to>
                                    </p:set>
                                    <p:anim calcmode="lin" valueType="num">
                                      <p:cBhvr additive="base">
                                        <p:cTn id="25" dur="500" fill="hold"/>
                                        <p:tgtEl>
                                          <p:spTgt spid="3072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072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Generic">
  <a:themeElements>
    <a:clrScheme name="Generic 1">
      <a:dk1>
        <a:srgbClr val="800000"/>
      </a:dk1>
      <a:lt1>
        <a:srgbClr val="FFFFFF"/>
      </a:lt1>
      <a:dk2>
        <a:srgbClr val="000000"/>
      </a:dk2>
      <a:lt2>
        <a:srgbClr val="FFFFCC"/>
      </a:lt2>
      <a:accent1>
        <a:srgbClr val="777777"/>
      </a:accent1>
      <a:accent2>
        <a:srgbClr val="0033CC"/>
      </a:accent2>
      <a:accent3>
        <a:srgbClr val="AAAAAA"/>
      </a:accent3>
      <a:accent4>
        <a:srgbClr val="DADADA"/>
      </a:accent4>
      <a:accent5>
        <a:srgbClr val="BDBDBD"/>
      </a:accent5>
      <a:accent6>
        <a:srgbClr val="002DB9"/>
      </a:accent6>
      <a:hlink>
        <a:srgbClr val="800000"/>
      </a:hlink>
      <a:folHlink>
        <a:srgbClr val="660066"/>
      </a:folHlink>
    </a:clrScheme>
    <a:fontScheme name="Generic">
      <a:majorFont>
        <a:latin typeface="Arial Narrow"/>
        <a:ea typeface=""/>
        <a:cs typeface=""/>
      </a:majorFont>
      <a:minorFont>
        <a:latin typeface="Arial"/>
        <a:ea typeface=""/>
        <a:cs typeface=""/>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ru-RU" sz="18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ru-RU" sz="18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Generic 1">
        <a:dk1>
          <a:srgbClr val="800000"/>
        </a:dk1>
        <a:lt1>
          <a:srgbClr val="FFFFFF"/>
        </a:lt1>
        <a:dk2>
          <a:srgbClr val="000000"/>
        </a:dk2>
        <a:lt2>
          <a:srgbClr val="FFFFCC"/>
        </a:lt2>
        <a:accent1>
          <a:srgbClr val="777777"/>
        </a:accent1>
        <a:accent2>
          <a:srgbClr val="0033CC"/>
        </a:accent2>
        <a:accent3>
          <a:srgbClr val="AAAAAA"/>
        </a:accent3>
        <a:accent4>
          <a:srgbClr val="DADADA"/>
        </a:accent4>
        <a:accent5>
          <a:srgbClr val="BDBDBD"/>
        </a:accent5>
        <a:accent6>
          <a:srgbClr val="002DB9"/>
        </a:accent6>
        <a:hlink>
          <a:srgbClr val="800000"/>
        </a:hlink>
        <a:folHlink>
          <a:srgbClr val="660066"/>
        </a:folHlink>
      </a:clrScheme>
      <a:clrMap bg1="dk2" tx1="lt1" bg2="dk1" tx2="lt2" accent1="accent1" accent2="accent2" accent3="accent3" accent4="accent4" accent5="accent5" accent6="accent6" hlink="hlink" folHlink="folHlink"/>
    </a:extraClrScheme>
    <a:extraClrScheme>
      <a:clrScheme name="Generic 2">
        <a:dk1>
          <a:srgbClr val="009999"/>
        </a:dk1>
        <a:lt1>
          <a:srgbClr val="FFFFFF"/>
        </a:lt1>
        <a:dk2>
          <a:srgbClr val="336699"/>
        </a:dk2>
        <a:lt2>
          <a:srgbClr val="010000"/>
        </a:lt2>
        <a:accent1>
          <a:srgbClr val="CCECFF"/>
        </a:accent1>
        <a:accent2>
          <a:srgbClr val="FFFFCC"/>
        </a:accent2>
        <a:accent3>
          <a:srgbClr val="FFFFFF"/>
        </a:accent3>
        <a:accent4>
          <a:srgbClr val="008282"/>
        </a:accent4>
        <a:accent5>
          <a:srgbClr val="E2F4FF"/>
        </a:accent5>
        <a:accent6>
          <a:srgbClr val="E7E7B9"/>
        </a:accent6>
        <a:hlink>
          <a:srgbClr val="FF9966"/>
        </a:hlink>
        <a:folHlink>
          <a:srgbClr val="FFCC66"/>
        </a:folHlink>
      </a:clrScheme>
      <a:clrMap bg1="lt1" tx1="dk1" bg2="lt2" tx2="dk2" accent1="accent1" accent2="accent2" accent3="accent3" accent4="accent4" accent5="accent5" accent6="accent6" hlink="hlink" folHlink="folHlink"/>
    </a:extraClrScheme>
    <a:extraClrScheme>
      <a:clrScheme name="Generic 3">
        <a:dk1>
          <a:srgbClr val="000000"/>
        </a:dk1>
        <a:lt1>
          <a:srgbClr val="FFFFFF"/>
        </a:lt1>
        <a:dk2>
          <a:srgbClr val="000000"/>
        </a:dk2>
        <a:lt2>
          <a:srgbClr val="CBCBCB"/>
        </a:lt2>
        <a:accent1>
          <a:srgbClr val="C0C0C0"/>
        </a:accent1>
        <a:accent2>
          <a:srgbClr val="DDDDDD"/>
        </a:accent2>
        <a:accent3>
          <a:srgbClr val="FFFFFF"/>
        </a:accent3>
        <a:accent4>
          <a:srgbClr val="000000"/>
        </a:accent4>
        <a:accent5>
          <a:srgbClr val="DCDCDC"/>
        </a:accent5>
        <a:accent6>
          <a:srgbClr val="C8C8C8"/>
        </a:accent6>
        <a:hlink>
          <a:srgbClr val="5F5F5F"/>
        </a:hlink>
        <a:folHlink>
          <a:srgbClr val="DDDDDD"/>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Тема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Тема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Generic</Template>
  <TotalTime>1917</TotalTime>
  <Words>1206</Words>
  <Application>Microsoft Office PowerPoint</Application>
  <PresentationFormat>Экран (4:3)</PresentationFormat>
  <Paragraphs>262</Paragraphs>
  <Slides>16</Slides>
  <Notes>3</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16</vt:i4>
      </vt:variant>
    </vt:vector>
  </HeadingPairs>
  <TitlesOfParts>
    <vt:vector size="22" baseType="lpstr">
      <vt:lpstr>Times New Roman</vt:lpstr>
      <vt:lpstr>Arial</vt:lpstr>
      <vt:lpstr>Arial Narrow</vt:lpstr>
      <vt:lpstr>Wingdings</vt:lpstr>
      <vt:lpstr>Arial Unicode MS</vt:lpstr>
      <vt:lpstr>Generic</vt:lpstr>
      <vt:lpstr>Соціальне медичне страхування  в Україні: проблеми та перспективи розвитку</vt:lpstr>
      <vt:lpstr>Сучасний стан покриття вартості медичного обслуговування в Україні (за даними НРОЗ*)</vt:lpstr>
      <vt:lpstr>Основні небезпеки в сучасній системі медичного обслуговування населення (1)</vt:lpstr>
      <vt:lpstr>Основні небезпеки в сучасній системі медичного обслуговування населення (2)</vt:lpstr>
      <vt:lpstr>Основні зацікавлені сторони</vt:lpstr>
      <vt:lpstr>Законодавча влада і політичні сили</vt:lpstr>
      <vt:lpstr>Роботодавці</vt:lpstr>
      <vt:lpstr>Нейтралізація можливого негативного ставлення роботодавців і органів місцевого самоврядування</vt:lpstr>
      <vt:lpstr>Медичні працівники і галузь охорони здоров’я</vt:lpstr>
      <vt:lpstr>Керівники галузі охорони здоров’я</vt:lpstr>
      <vt:lpstr>Недержавні страховики та їх об’єднання</vt:lpstr>
      <vt:lpstr>Покриття вартості медичних послуг за програмою соціального страхування  </vt:lpstr>
      <vt:lpstr>Пацієнти (споживачі медичних послуг)</vt:lpstr>
      <vt:lpstr>Виконавча влада і МОЗ України</vt:lpstr>
      <vt:lpstr>Ефективна публічна політика</vt:lpstr>
      <vt:lpstr>Презентация PowerPoint</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Олег Петренко</dc:creator>
  <cp:lastModifiedBy>admin</cp:lastModifiedBy>
  <cp:revision>308</cp:revision>
  <dcterms:created xsi:type="dcterms:W3CDTF">2006-10-21T16:04:16Z</dcterms:created>
  <dcterms:modified xsi:type="dcterms:W3CDTF">2015-04-08T15:03:50Z</dcterms:modified>
</cp:coreProperties>
</file>