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2" r:id="rId8"/>
    <p:sldId id="263" r:id="rId9"/>
    <p:sldId id="264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3A52C-9684-4DF9-98F2-36E322C5B78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A8684-AEC6-400B-A413-B1A592343D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7196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5D086-5025-4B55-8C61-E604748DD91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5273B-C77F-4937-9B2B-A6AB714B5A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5501027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1A86-E537-4F51-BC58-60C9A9057A8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211B0-85BD-4B5E-BE25-7A701C93A0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8464167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03324-374C-490E-BB76-21625E0D518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3275E-9CFD-4ECE-BED8-44128B4B31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4936517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9B333-B2BA-4C1B-AD74-1F69C2EAE18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CCADD-B11E-4EA0-A6EE-01BCB75E8A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1180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1756D-FAF0-4AB7-B80A-33D05DB485D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224D3-62B6-4763-A087-14DD05A86A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6047194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2D75-C094-4EA8-9B7A-1C9C6DC9F72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01BDA-A263-4CB7-9FCE-47AAD54524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3879876"/>
      </p:ext>
    </p:extLst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6E8FC-861D-4B9E-9AB4-A64C41D3129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064B8-E72B-4D7D-BB33-86751B0B37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605439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F8F57-3A8C-46ED-B610-E329222367C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EF0C1-2F7F-4877-849C-F2A47BDEB7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1914776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CBDD4-21C7-4864-8E16-3854B13706F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B718E1F-6ABE-4027-AB00-4BAFA8090B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1142695"/>
      </p:ext>
    </p:extLst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FDECA-9EE1-43BE-B16E-03BCF1758A9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9202D-952B-43E0-89C6-EC4E4A0207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2760466"/>
      </p:ext>
    </p:extLst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933BDE-B806-4CF8-9745-023AE690750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4D5C7F21-B5A0-45F8-AF04-EE71866366D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1" r:id="rId2"/>
    <p:sldLayoutId id="2147483768" r:id="rId3"/>
    <p:sldLayoutId id="2147483762" r:id="rId4"/>
    <p:sldLayoutId id="2147483769" r:id="rId5"/>
    <p:sldLayoutId id="2147483763" r:id="rId6"/>
    <p:sldLayoutId id="2147483764" r:id="rId7"/>
    <p:sldLayoutId id="2147483770" r:id="rId8"/>
    <p:sldLayoutId id="2147483771" r:id="rId9"/>
    <p:sldLayoutId id="2147483765" r:id="rId10"/>
    <p:sldLayoutId id="2147483766" r:id="rId11"/>
  </p:sldLayoutIdLst>
  <p:transition>
    <p:wheel spokes="8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500313"/>
            <a:ext cx="4929187" cy="369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6480048" cy="2301240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История Чебоксар</a:t>
            </a:r>
            <a:endParaRPr lang="ru-RU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643438"/>
            <a:ext cx="5387975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928688"/>
            <a:ext cx="8372475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857250" y="0"/>
            <a:ext cx="7467600" cy="1143000"/>
          </a:xfrm>
        </p:spPr>
        <p:txBody>
          <a:bodyPr/>
          <a:lstStyle/>
          <a:p>
            <a:pPr eaLnBrk="1" hangingPunct="1"/>
            <a:r>
              <a:rPr lang="en-US" altLang="ru-RU" smtClean="0"/>
              <a:t>XV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5572125" cy="5786437"/>
          </a:xfrm>
        </p:spPr>
        <p:txBody>
          <a:bodyPr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Дату рождения города по традиции принято определять по его первому упоминанию в письменных источниках. Русские летописи упоминают о Чебоксарах как о хорошо известном поселении на волжском пути в связи с походом воеводы Ивана Дмитриевича Руна на Казань в мае 1469 года: «…ночевали на </a:t>
            </a:r>
            <a:r>
              <a:rPr lang="ru-RU" dirty="0" err="1" smtClean="0"/>
              <a:t>Чебоксарке</a:t>
            </a:r>
            <a:r>
              <a:rPr lang="ru-RU" dirty="0" smtClean="0"/>
              <a:t>, а от </a:t>
            </a:r>
            <a:r>
              <a:rPr lang="ru-RU" dirty="0" err="1" smtClean="0"/>
              <a:t>Чебоксаря</a:t>
            </a:r>
            <a:r>
              <a:rPr lang="ru-RU" dirty="0" smtClean="0"/>
              <a:t> шли весь день, да и ночь всю шли, а </a:t>
            </a:r>
            <a:r>
              <a:rPr lang="ru-RU" dirty="0" err="1" smtClean="0"/>
              <a:t>приидоша</a:t>
            </a:r>
            <a:r>
              <a:rPr lang="ru-RU" dirty="0" smtClean="0"/>
              <a:t> под Казань на ранней зоре…». По утверждению исследователя Поспелова Е. М., в письменных источниках с 1469 года наименование города упоминается в форме единственного числа — Чебоксар). Однако как населенный пункт он существовал значительно раньше. По данным археологических раскопок на его месте с рубежа XIII—XIV веков существовало </a:t>
            </a:r>
            <a:r>
              <a:rPr lang="ru-RU" dirty="0" err="1" smtClean="0"/>
              <a:t>булгаро-чувашское</a:t>
            </a:r>
            <a:r>
              <a:rPr lang="ru-RU" dirty="0" smtClean="0"/>
              <a:t> поселение. В настоящее время именно 1469 год принято считать временем основания города. Историки настаивают на пересмотре этой даты — найденные во время последних археологических раскопок материалы указывают, что Чебоксары основаны еще в XIII веке переселенцами из болгарского города </a:t>
            </a:r>
            <a:r>
              <a:rPr lang="ru-RU" dirty="0" err="1" smtClean="0"/>
              <a:t>Сувар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1643063"/>
            <a:ext cx="3398838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XVI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5643563" cy="5643562"/>
          </a:xfrm>
        </p:spPr>
        <p:txBody>
          <a:bodyPr>
            <a:normAutofit fontScale="4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С 1555 года, после добровольного вхождения чувашского края в состав Московского государства, здесь была заложена крепость для защиты южных рубежей страны и создан </a:t>
            </a:r>
            <a:r>
              <a:rPr lang="ru-RU" dirty="0" err="1" smtClean="0"/>
              <a:t>Чебоксарский</a:t>
            </a:r>
            <a:r>
              <a:rPr lang="ru-RU" dirty="0" smtClean="0"/>
              <a:t> уезд. Расположение города на берегу Волги давало преимущества для развития торговли. Кроме военной крепости в 1555 году был построен и торгово-промышленный посад. Наличие небольшой внутренней речки </a:t>
            </a:r>
            <a:r>
              <a:rPr lang="ru-RU" dirty="0" err="1" smtClean="0"/>
              <a:t>Чебоксарки</a:t>
            </a:r>
            <a:r>
              <a:rPr lang="ru-RU" dirty="0" smtClean="0"/>
              <a:t> позволяло удовлетворять повседневные нужды посадского, ремесленного населения. С севера и юга подступы к кремлю были затруднены естественными обрывистыми склонами, с запада преградой для неприятеля служил глубокий ров длиной 200 саженей. С востока к кремлю примыкал посад, развивающийся в одном восточном направлении. По имеющимся данным </a:t>
            </a:r>
            <a:r>
              <a:rPr lang="ru-RU" dirty="0" err="1" smtClean="0"/>
              <a:t>Чебоксарский</a:t>
            </a:r>
            <a:r>
              <a:rPr lang="ru-RU" dirty="0" smtClean="0"/>
              <a:t> кремль возводился под руководством именитого в годы правления Ивана IV дьяка И. Г. </a:t>
            </a:r>
            <a:r>
              <a:rPr lang="ru-RU" dirty="0" err="1" smtClean="0"/>
              <a:t>Выродкова</a:t>
            </a:r>
            <a:r>
              <a:rPr lang="ru-RU" dirty="0" smtClean="0"/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Основным ядром городского организма являлся Кремль, занимающий главенствующее положение в застройке, расположенный на самой высокой и защищенной точке холма.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Первым строением религиозного назначения Чебоксар была соборная Введенская церковь (Введенский собор), построенная в XVI — 1-й половине XVII века. В 1566 году по указу царя Ивана Грозного на территории посада создается Свято-Троицкий мужской монастырь. Между кремлем и Свято-Троицким монастырем, предположительно в 1584 году, возводятся деревянные строения Николаевского женского монастыря.</a:t>
            </a:r>
            <a:endParaRPr lang="ru-RU" dirty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928688"/>
            <a:ext cx="33337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143000"/>
            <a:ext cx="8081963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XVII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929687" cy="3429000"/>
          </a:xfrm>
        </p:spPr>
        <p:txBody>
          <a:bodyPr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XVI — первой половине XVII вв. в Чебоксарах построены Троицкий и Преображенский мужские монастыри, Николаевский и Благовещенский женские монастыри. Купцы строили для себя каменные дома.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1625 году в Чебоксарах насчитывалось 458 военнослужащих; по данным 1646 года, на посаде проживал 1661 человек мужского пола. К концу века город утрачивает свои оборонительные функции и Чебоксары становятся известным торговым центром Поволжья.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Город повсеместно славился своим </a:t>
            </a:r>
            <a:r>
              <a:rPr lang="ru-RU" dirty="0" err="1" smtClean="0"/>
              <a:t>колокололитным</a:t>
            </a:r>
            <a:r>
              <a:rPr lang="ru-RU" dirty="0" smtClean="0"/>
              <a:t> производством — </a:t>
            </a:r>
            <a:r>
              <a:rPr lang="ru-RU" dirty="0" err="1" smtClean="0"/>
              <a:t>чебоксарские</a:t>
            </a:r>
            <a:r>
              <a:rPr lang="ru-RU" dirty="0" smtClean="0"/>
              <a:t> колокола были известны и в России, и в Европе.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Развитие торговли, распространение православия и массовое крещение чувашского народа привели и к архитектурному расцвету города — город изобиловал церквями и храмами. До настоящего времени действует Введенский собор с шатровой колокольней и древними фресками — это было первое кирпичное здание, построенное в городе в 60-х годах XVII века.</a:t>
            </a:r>
            <a:endParaRPr lang="ru-RU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4500563"/>
            <a:ext cx="70008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XVII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175" cy="5114925"/>
          </a:xfrm>
        </p:spPr>
        <p:txBody>
          <a:bodyPr>
            <a:normAutofit fontScale="70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конце века возведение монастырей осуществляется за пределами города. С запада от города, на берегу Волги, располагалась основанная в 1672 году </a:t>
            </a:r>
            <a:r>
              <a:rPr lang="ru-RU" dirty="0" err="1" smtClean="0"/>
              <a:t>Спасо-Преображенская</a:t>
            </a:r>
            <a:r>
              <a:rPr lang="ru-RU" dirty="0" smtClean="0"/>
              <a:t> </a:t>
            </a:r>
            <a:r>
              <a:rPr lang="ru-RU" dirty="0" err="1" smtClean="0"/>
              <a:t>Геронтьевская</a:t>
            </a:r>
            <a:r>
              <a:rPr lang="ru-RU" dirty="0" smtClean="0"/>
              <a:t> мужская пустынь. С юга, на возвышении между холмами, в 1700 году возводится Сретенский мужской монастырь.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Имеются данные что в «деревянный» период формирования города, на правом берегу </a:t>
            </a:r>
            <a:r>
              <a:rPr lang="ru-RU" dirty="0" err="1" smtClean="0"/>
              <a:t>Чебоксарки</a:t>
            </a:r>
            <a:r>
              <a:rPr lang="ru-RU" dirty="0" smtClean="0"/>
              <a:t> была сооружена Покровская церковь. Храм сгорел. В 1672 году на месте деревянной церкви за счет средств прихожан </a:t>
            </a:r>
            <a:r>
              <a:rPr lang="ru-RU" dirty="0" err="1" smtClean="0"/>
              <a:t>Полубояровых</a:t>
            </a:r>
            <a:r>
              <a:rPr lang="ru-RU" dirty="0" smtClean="0"/>
              <a:t>, </a:t>
            </a:r>
            <a:r>
              <a:rPr lang="ru-RU" dirty="0" err="1" smtClean="0"/>
              <a:t>Колокольниковых</a:t>
            </a:r>
            <a:r>
              <a:rPr lang="ru-RU" dirty="0" smtClean="0"/>
              <a:t> и других построена каменная. Со строительством указанного храма как бы завершается ранний период формирования города, условно названный «деревянным». И хотя сосна и дуб во второй половине XVII века продолжали оставаться основным строительным материалом, возводятся и каменные строения.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XVIII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XVIII в. построены Вознесенская, Покровская, Воскресенская церкви. В 1-й четверти XVIII века некоторые категории «</a:t>
            </a:r>
            <a:r>
              <a:rPr lang="ru-RU" dirty="0" err="1" smtClean="0"/>
              <a:t>военнослужилых</a:t>
            </a:r>
            <a:r>
              <a:rPr lang="ru-RU" dirty="0" smtClean="0"/>
              <a:t> людей» (стрельцы, казаки) были переведены в податные сословия.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По результатам 1-й ревизии 1723 года, в Чебоксарах насчитывалось 1924 человек податного населения (мужского пола). С конца XVII— начала XVIII столетия Чебоксары считались известным торговым городом Поволжья, в 1781 году приобрели статус провинциального города Казанской губернии.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XVIII веке в Чебоксарах были построены каменные здания казны и архива, магистрата, кружечного двора, 10 каменных церквей.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XIX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4643438" cy="5643562"/>
          </a:xfrm>
        </p:spPr>
        <p:txBody>
          <a:bodyPr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1879 году проживало 4498 человек (2308 женщин, 2190 мужчин), в том числе 2450 мещан, 277 купцов, 146 дворян. В начале XIX века население его составляло пять с половиной тысяч жителей, а промышленность ограничивалась лесопилкой и несколькими маленькими заводами. В 1880 году здесь насчитывалось 783 дома (в том числе 33 каменных), 91 лавка и магазин, 3 училища, 2 больницы, 1 банк.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18-19 веках в Чебоксарах упор делался в основном на развитие торговли, а не промышленности. Тем не менее, в городе, разрабатываются залежи </a:t>
            </a:r>
            <a:r>
              <a:rPr lang="ru-RU" dirty="0" err="1" smtClean="0"/>
              <a:t>биролита</a:t>
            </a:r>
            <a:r>
              <a:rPr lang="ru-RU" dirty="0" smtClean="0"/>
              <a:t> — пивного камня, действуют кирпичные, кожевенные, сальные и </a:t>
            </a:r>
            <a:r>
              <a:rPr lang="ru-RU" dirty="0" err="1" smtClean="0"/>
              <a:t>колоколенные</a:t>
            </a:r>
            <a:r>
              <a:rPr lang="ru-RU" dirty="0" smtClean="0"/>
              <a:t> заводы. Город становится центром по производству солода, вина. Основные городские улицы являются продолжением дорог на Казань и Москву.</a:t>
            </a:r>
            <a:endParaRPr lang="ru-RU" dirty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325" y="1500188"/>
            <a:ext cx="406082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XX </a:t>
            </a:r>
            <a:r>
              <a:rPr lang="ru-RU" altLang="ru-RU" smtClean="0"/>
              <a:t>век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9001125" cy="3357563"/>
          </a:xfrm>
        </p:spPr>
        <p:txBody>
          <a:bodyPr>
            <a:normAutofit fontScale="4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Городок был известен также множеством церквей (25 церквей и 4 монастыря).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 начале XX века в городе проживало 5,1 тыс. человек. Общая площадь территории, вместе с пригородными селениями </a:t>
            </a:r>
            <a:r>
              <a:rPr lang="ru-RU" dirty="0" err="1" smtClean="0"/>
              <a:t>Геронтьевской</a:t>
            </a:r>
            <a:r>
              <a:rPr lang="ru-RU" dirty="0" smtClean="0"/>
              <a:t> слободой, </a:t>
            </a:r>
            <a:r>
              <a:rPr lang="ru-RU" dirty="0" err="1" smtClean="0"/>
              <a:t>Лакреевкой</a:t>
            </a:r>
            <a:r>
              <a:rPr lang="ru-RU" dirty="0" smtClean="0"/>
              <a:t>, Усадкой, Набережной, </a:t>
            </a:r>
            <a:r>
              <a:rPr lang="ru-RU" dirty="0" err="1" smtClean="0"/>
              <a:t>Кнутихой</a:t>
            </a:r>
            <a:r>
              <a:rPr lang="ru-RU" dirty="0" smtClean="0"/>
              <a:t>, </a:t>
            </a:r>
            <a:r>
              <a:rPr lang="ru-RU" dirty="0" err="1" smtClean="0"/>
              <a:t>Будайкой</a:t>
            </a:r>
            <a:r>
              <a:rPr lang="ru-RU" dirty="0" smtClean="0"/>
              <a:t>, </a:t>
            </a:r>
            <a:r>
              <a:rPr lang="ru-RU" dirty="0" err="1" smtClean="0"/>
              <a:t>Селивановкой</a:t>
            </a:r>
            <a:r>
              <a:rPr lang="ru-RU" dirty="0" smtClean="0"/>
              <a:t>, </a:t>
            </a:r>
            <a:r>
              <a:rPr lang="ru-RU" dirty="0" err="1" smtClean="0"/>
              <a:t>Якимовом</a:t>
            </a:r>
            <a:r>
              <a:rPr lang="ru-RU" dirty="0" smtClean="0"/>
              <a:t>, </a:t>
            </a:r>
            <a:r>
              <a:rPr lang="ru-RU" dirty="0" err="1" smtClean="0"/>
              <a:t>Свечкином</a:t>
            </a:r>
            <a:r>
              <a:rPr lang="ru-RU" dirty="0" smtClean="0"/>
              <a:t>, составляла приблизительно 600 га.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С 1920 года — центр Чувашской АО, в 1925—1992 годах — столица Чувашской АССР.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Во время Великой Отечественной войны в Чебоксары были эвакуированы Харьковский и Московский электроаппаратные заводы, а в послевоенные годы был построен ряд других градообразующих промышленных предприятий. В Чебоксарах формировались 324-я Верхнеднепровская Краснознамённая стрелковая и 139-я </a:t>
            </a:r>
            <a:r>
              <a:rPr lang="ru-RU" dirty="0" err="1" smtClean="0"/>
              <a:t>Рославльская</a:t>
            </a:r>
            <a:r>
              <a:rPr lang="ru-RU" dirty="0" smtClean="0"/>
              <a:t> Краснознамённая ордена Суворова стрелковая дивизии. Обе дивизии прошли тяжкий, но славный боевой путь, в их честь в городе названы улицы.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К 1987 году, в связи со строительством </a:t>
            </a:r>
            <a:r>
              <a:rPr lang="ru-RU" dirty="0" err="1" smtClean="0"/>
              <a:t>Чебоксарской</a:t>
            </a:r>
            <a:r>
              <a:rPr lang="ru-RU" dirty="0" smtClean="0"/>
              <a:t> ГЭС, в центре города на месте ряда кварталов старой застройки был создан искусственный залив. При этом были утрачены многие исторические здания.</a:t>
            </a:r>
            <a:endParaRPr lang="ru-RU" dirty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943350"/>
            <a:ext cx="7500937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</TotalTime>
  <Words>1040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Franklin Gothic Book</vt:lpstr>
      <vt:lpstr>Wingdings 2</vt:lpstr>
      <vt:lpstr>Calibri</vt:lpstr>
      <vt:lpstr>Техническая</vt:lpstr>
      <vt:lpstr>История Чебоксар</vt:lpstr>
      <vt:lpstr>XV век</vt:lpstr>
      <vt:lpstr>XVI век</vt:lpstr>
      <vt:lpstr>Презентация PowerPoint</vt:lpstr>
      <vt:lpstr>XVII век</vt:lpstr>
      <vt:lpstr>XVII век</vt:lpstr>
      <vt:lpstr>XVIII век</vt:lpstr>
      <vt:lpstr>XIX век</vt:lpstr>
      <vt:lpstr>XX век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Чебоксар</dc:title>
  <dc:creator>Ruslan</dc:creator>
  <cp:lastModifiedBy>admin</cp:lastModifiedBy>
  <cp:revision>6</cp:revision>
  <dcterms:created xsi:type="dcterms:W3CDTF">2009-12-27T15:54:36Z</dcterms:created>
  <dcterms:modified xsi:type="dcterms:W3CDTF">2015-04-08T17:12:12Z</dcterms:modified>
</cp:coreProperties>
</file>