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yaksa.net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512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78269B9-517C-4BA4-8F1F-631C23B2D4C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136" name="Text Box 16"/>
          <p:cNvSpPr txBox="1">
            <a:spLocks noChangeArrowheads="1"/>
          </p:cNvSpPr>
          <p:nvPr userDrawn="1"/>
        </p:nvSpPr>
        <p:spPr bwMode="auto">
          <a:xfrm>
            <a:off x="1979613" y="260350"/>
            <a:ext cx="698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400">
                <a:latin typeface="Verdana" panose="020B0604030504040204" pitchFamily="34" charset="0"/>
              </a:rPr>
              <a:t>Информатика в школе 			         </a:t>
            </a:r>
            <a:r>
              <a:rPr lang="en-US" altLang="ru-RU" sz="1400">
                <a:latin typeface="Verdana" panose="020B0604030504040204" pitchFamily="34" charset="0"/>
                <a:hlinkClick r:id="rId2"/>
              </a:rPr>
              <a:t>www.klyaksa.net</a:t>
            </a:r>
            <a:endParaRPr lang="ru-RU" altLang="ru-RU" sz="140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5AAB4-259C-43AE-B0E2-CECC30E6E7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194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89379-0951-4DC1-8A94-94B0F96C36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650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AD8AE-8242-4BCE-9A86-DF94F77CCE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312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E04D7-9F3D-41EE-9F0D-A6E3652257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126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62A1E-1442-439D-9B23-F5FDDD35C1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4704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F27BD-9DA0-4C0A-B72C-EA045B851E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362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CC141-F896-4BF9-B180-BF5FDD4275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112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1BB92-663B-47D8-96D6-61E5146CD1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162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723EF-BD9E-4493-99B1-EF05EFE79E9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715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A6FC8-9696-45CC-AC02-A310FAA31B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207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klyaksa.net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A5DDA30-F1D8-4C3A-9DDC-ED9FFDA5646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9" name="Text Box 13"/>
          <p:cNvSpPr txBox="1">
            <a:spLocks noChangeArrowheads="1"/>
          </p:cNvSpPr>
          <p:nvPr userDrawn="1"/>
        </p:nvSpPr>
        <p:spPr bwMode="auto">
          <a:xfrm>
            <a:off x="828675" y="-26988"/>
            <a:ext cx="7775575" cy="30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400">
                <a:latin typeface="Verdana" panose="020B0604030504040204" pitchFamily="34" charset="0"/>
              </a:rPr>
              <a:t>Информатика в школе 				         </a:t>
            </a:r>
            <a:r>
              <a:rPr lang="en-US" altLang="ru-RU" sz="1400">
                <a:latin typeface="Verdana" panose="020B0604030504040204" pitchFamily="34" charset="0"/>
                <a:hlinkClick r:id="rId13"/>
              </a:rPr>
              <a:t>www.klyaksa.net</a:t>
            </a:r>
            <a:endParaRPr lang="ru-RU" altLang="ru-RU" sz="1400"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Компьютерные переводчики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/>
              <a:t>Технология обработки текстовой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Программы переводчики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Знание хотя бы одного иностранного языка необходимо сегодня всем, как воздух. В особенности пользователям: ведь избежать столкновения с английским языком при работе на компьютере, увы, невозможно.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Помочь могут установленные на компьютере специализированные программы-переводчики.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Компьютерные словари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Словари необходимы для перевода текстов с одного языка на другой. Первые словари были созданы около 5 тысяч лет назад в Шумере и представляли собой глиняные таблички, разделенные на две части. В одной части записывалось слово на шумерском языке, а в другой — аналогичное по значению слово на другом языке, иногда с краткими пояснениями.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Современные словари построены по такому же принципу.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Дополнительные возможности компьютерных словарей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i="1"/>
              <a:t>Во-первых</a:t>
            </a:r>
            <a:r>
              <a:rPr lang="ru-RU" altLang="ru-RU" sz="2000"/>
              <a:t>, компьютерные словари могут являться </a:t>
            </a:r>
            <a:r>
              <a:rPr lang="ru-RU" altLang="ru-RU" sz="2000" b="1"/>
              <a:t>многоязычными</a:t>
            </a:r>
            <a:r>
              <a:rPr lang="ru-RU" altLang="ru-RU" sz="2000"/>
              <a:t>, так как дают пользователю возможность выбрать языки и направление перевода (например, англо-русский, испано-русский и так далее).</a:t>
            </a:r>
          </a:p>
          <a:p>
            <a:pPr>
              <a:lnSpc>
                <a:spcPct val="80000"/>
              </a:lnSpc>
            </a:pPr>
            <a:r>
              <a:rPr lang="ru-RU" altLang="ru-RU" sz="2000" i="1"/>
              <a:t>Во-вторых</a:t>
            </a:r>
            <a:r>
              <a:rPr lang="ru-RU" altLang="ru-RU" sz="2000"/>
              <a:t>, компьютерные словари могут </a:t>
            </a:r>
            <a:r>
              <a:rPr lang="ru-RU" altLang="ru-RU" sz="2000" b="1"/>
              <a:t>кроме основного</a:t>
            </a:r>
            <a:r>
              <a:rPr lang="ru-RU" altLang="ru-RU" sz="2000"/>
              <a:t> словаря общеупотребительных слов содержать десятки </a:t>
            </a:r>
            <a:r>
              <a:rPr lang="ru-RU" altLang="ru-RU" sz="2000" b="1"/>
              <a:t>специализированных словарей</a:t>
            </a:r>
            <a:r>
              <a:rPr lang="ru-RU" altLang="ru-RU" sz="2000"/>
              <a:t> по областям знаний (техника, медицина, информатика и др.).</a:t>
            </a:r>
          </a:p>
          <a:p>
            <a:pPr>
              <a:lnSpc>
                <a:spcPct val="80000"/>
              </a:lnSpc>
            </a:pPr>
            <a:r>
              <a:rPr lang="ru-RU" altLang="ru-RU" sz="2000" i="1"/>
              <a:t>В-третьих</a:t>
            </a:r>
            <a:r>
              <a:rPr lang="ru-RU" altLang="ru-RU" sz="2000"/>
              <a:t>, компьютерные словари обеспечивают </a:t>
            </a:r>
            <a:r>
              <a:rPr lang="ru-RU" altLang="ru-RU" sz="2000" b="1"/>
              <a:t>быстрый поиск словарных статей</a:t>
            </a:r>
            <a:r>
              <a:rPr lang="ru-RU" altLang="ru-RU" sz="2000"/>
              <a:t>: «быстрый набор», когда в процессе набора слова возникает список похожих слов; доступ к часто используемым словам по закладкам; возможность ввода словосочетаний и др.</a:t>
            </a:r>
          </a:p>
          <a:p>
            <a:pPr>
              <a:lnSpc>
                <a:spcPct val="80000"/>
              </a:lnSpc>
            </a:pPr>
            <a:r>
              <a:rPr lang="ru-RU" altLang="ru-RU" sz="2000" i="1"/>
              <a:t>В-четвертых</a:t>
            </a:r>
            <a:r>
              <a:rPr lang="ru-RU" altLang="ru-RU" sz="2000"/>
              <a:t>, компьютерные словари могут являться </a:t>
            </a:r>
            <a:r>
              <a:rPr lang="ru-RU" altLang="ru-RU" sz="2000" b="1"/>
              <a:t>мультимедийными</a:t>
            </a:r>
            <a:r>
              <a:rPr lang="ru-RU" altLang="ru-RU" sz="2000"/>
              <a:t>, то есть предоставлять пользователю возможность прослушивания слов в исполнении дикторов, носителей языка.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Системы машинного перевода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Системы машинного перевода позволяют решить проблемы быстрого перевода многостраничной документации.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/>
              <a:t>Они, с одной стороны, способны переводить многостраничные документы с высокой скоростью (одна страница в секунду) и, с другой стороны, переводить Web-страницы «на лету», в режиме реального времени. Лучшими среди российских систем машинного перевода считаются PROMT и «Сократ».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Область применения систем машинного перевода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200"/>
              <a:t>Системы машинного перевода осуществляют перевод текстов, основываясь на </a:t>
            </a:r>
            <a:r>
              <a:rPr lang="ru-RU" altLang="ru-RU" sz="2200" u="sng"/>
              <a:t>формальном «знании» языка</a:t>
            </a:r>
            <a:r>
              <a:rPr lang="ru-RU" altLang="ru-RU" sz="2200"/>
              <a:t> (синтаксиса языка — правил построения предложений, правил словообразования) и использовании словарей. Программа-переводчик сначала анализирует текст на одном языке, а затем конструирует этот текст на другом языке.</a:t>
            </a:r>
          </a:p>
          <a:p>
            <a:pPr>
              <a:lnSpc>
                <a:spcPct val="90000"/>
              </a:lnSpc>
            </a:pPr>
            <a:r>
              <a:rPr lang="ru-RU" altLang="ru-RU" sz="2200"/>
              <a:t>Современные системы машинного перевода позволяют достаточно </a:t>
            </a:r>
            <a:r>
              <a:rPr lang="ru-RU" altLang="ru-RU" sz="2200" u="sng"/>
              <a:t>качественно переводить техническую документацию</a:t>
            </a:r>
            <a:r>
              <a:rPr lang="ru-RU" altLang="ru-RU" sz="2200"/>
              <a:t>, </a:t>
            </a:r>
            <a:r>
              <a:rPr lang="ru-RU" altLang="ru-RU" sz="2200" u="sng"/>
              <a:t>деловую переписку и другие специализированные тексты</a:t>
            </a:r>
            <a:r>
              <a:rPr lang="ru-RU" altLang="ru-RU" sz="2200"/>
              <a:t>. Однако они неприменимы для перевода художественных произведений, так как не способны адекватно переводить метафоры, аллегории и другие элементы художественного творчества человека.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Вопросы: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Зачем нужны программы - переводчики?</a:t>
            </a:r>
          </a:p>
          <a:p>
            <a:r>
              <a:rPr lang="ru-RU" altLang="ru-RU"/>
              <a:t>По какому принципу построены компьютерные словари?</a:t>
            </a:r>
          </a:p>
          <a:p>
            <a:r>
              <a:rPr lang="ru-RU" altLang="ru-RU"/>
              <a:t>Какие тексты нецелесообразно переводить с помощью компьютерных переводчиков?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89</TotalTime>
  <Words>414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Wingdings</vt:lpstr>
      <vt:lpstr>Verdana</vt:lpstr>
      <vt:lpstr>Слои</vt:lpstr>
      <vt:lpstr>Компьютерные переводчики</vt:lpstr>
      <vt:lpstr>Программы переводчики</vt:lpstr>
      <vt:lpstr>Компьютерные словари</vt:lpstr>
      <vt:lpstr>Дополнительные возможности компьютерных словарей</vt:lpstr>
      <vt:lpstr>Системы машинного перевода</vt:lpstr>
      <vt:lpstr>Область применения систем машинного перевода</vt:lpstr>
      <vt:lpstr>Вопросы: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Компьютерные переводчики</dc:title>
  <dc:creator>bas</dc:creator>
  <cp:lastModifiedBy>admin</cp:lastModifiedBy>
  <cp:revision>3</cp:revision>
  <dcterms:created xsi:type="dcterms:W3CDTF">2006-03-10T14:32:58Z</dcterms:created>
  <dcterms:modified xsi:type="dcterms:W3CDTF">2015-04-08T15:03:34Z</dcterms:modified>
</cp:coreProperties>
</file>