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8" r:id="rId2"/>
    <p:sldId id="257" r:id="rId3"/>
    <p:sldId id="256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053" autoAdjust="0"/>
    <p:restoredTop sz="94660"/>
  </p:normalViewPr>
  <p:slideViewPr>
    <p:cSldViewPr>
      <p:cViewPr varScale="1">
        <p:scale>
          <a:sx n="43" d="100"/>
          <a:sy n="43" d="100"/>
        </p:scale>
        <p:origin x="49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7653AB-F788-46B2-A546-DD0C41880DF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FE85AB7B-CE9E-40F9-9279-F9BC8866ABC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Формы естественного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отбора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</dgm:t>
    </dgm:pt>
    <dgm:pt modelId="{CA75ECFE-5B62-48A3-B133-0BC466F614A6}" type="parTrans" cxnId="{C1E384E4-AA91-46F7-BBD4-21B0C83DB3DF}">
      <dgm:prSet/>
      <dgm:spPr/>
    </dgm:pt>
    <dgm:pt modelId="{79932EBD-0443-4186-8A18-9AA5173F8DCA}" type="sibTrans" cxnId="{C1E384E4-AA91-46F7-BBD4-21B0C83DB3DF}">
      <dgm:prSet/>
      <dgm:spPr/>
    </dgm:pt>
    <dgm:pt modelId="{6488AC28-B8F7-43FE-9770-AECAF3262F9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Движущий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</dgm:t>
    </dgm:pt>
    <dgm:pt modelId="{C574AD94-E8EE-4FE7-B7D7-E5A8FD623B90}" type="parTrans" cxnId="{0036571C-1D5D-41E1-8CB1-FAFCA1208392}">
      <dgm:prSet/>
      <dgm:spPr/>
    </dgm:pt>
    <dgm:pt modelId="{98A16309-3C5B-4574-8B36-7A6F204E7843}" type="sibTrans" cxnId="{0036571C-1D5D-41E1-8CB1-FAFCA1208392}">
      <dgm:prSet/>
      <dgm:spPr/>
    </dgm:pt>
    <dgm:pt modelId="{B7A47AFC-4384-4C58-920D-02F5D505C42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Стабилизирующий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</dgm:t>
    </dgm:pt>
    <dgm:pt modelId="{DDE15F6F-3720-4F85-B032-2F0D1B686286}" type="parTrans" cxnId="{BB365736-16D7-4CE7-8812-179F2F411095}">
      <dgm:prSet/>
      <dgm:spPr/>
    </dgm:pt>
    <dgm:pt modelId="{BE274E1A-BA7B-43E3-882D-75A49AC499DE}" type="sibTrans" cxnId="{BB365736-16D7-4CE7-8812-179F2F411095}">
      <dgm:prSet/>
      <dgm:spPr/>
    </dgm:pt>
    <dgm:pt modelId="{1CB09B76-B75B-488B-B934-B1E74216E55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Половой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</dgm:t>
    </dgm:pt>
    <dgm:pt modelId="{6C62292D-751A-4DC2-AC4C-4D38711BBF8D}" type="parTrans" cxnId="{B0F6728D-8356-44D0-A186-C8176BB2A408}">
      <dgm:prSet/>
      <dgm:spPr/>
    </dgm:pt>
    <dgm:pt modelId="{766C41DF-5AD7-4998-9391-6343EF888A05}" type="sibTrans" cxnId="{B0F6728D-8356-44D0-A186-C8176BB2A408}">
      <dgm:prSet/>
      <dgm:spPr/>
    </dgm:pt>
    <dgm:pt modelId="{04A2C5CC-2913-4568-8E00-AFF281BFE1D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rPr>
            <a:t>Дизруптивный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endParaRPr>
        </a:p>
      </dgm:t>
    </dgm:pt>
    <dgm:pt modelId="{97585D05-1463-4BC1-B0C1-E23948BDB354}" type="parTrans" cxnId="{D050987C-9D0E-4358-87F4-649EEBC42524}">
      <dgm:prSet/>
      <dgm:spPr/>
    </dgm:pt>
    <dgm:pt modelId="{737C6553-131A-4E55-B723-029136FB1857}" type="sibTrans" cxnId="{D050987C-9D0E-4358-87F4-649EEBC42524}">
      <dgm:prSet/>
      <dgm:spPr/>
    </dgm:pt>
    <dgm:pt modelId="{3A4A0146-C753-42E7-8208-871C94C9939A}" type="pres">
      <dgm:prSet presAssocID="{BA7653AB-F788-46B2-A546-DD0C41880DF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8758292-6338-4918-97B3-059C395F6520}" type="pres">
      <dgm:prSet presAssocID="{FE85AB7B-CE9E-40F9-9279-F9BC8866ABC3}" presName="hierRoot1" presStyleCnt="0">
        <dgm:presLayoutVars>
          <dgm:hierBranch/>
        </dgm:presLayoutVars>
      </dgm:prSet>
      <dgm:spPr/>
    </dgm:pt>
    <dgm:pt modelId="{20136FB3-FFC5-4F0A-81E3-322FE8BABE22}" type="pres">
      <dgm:prSet presAssocID="{FE85AB7B-CE9E-40F9-9279-F9BC8866ABC3}" presName="rootComposite1" presStyleCnt="0"/>
      <dgm:spPr/>
    </dgm:pt>
    <dgm:pt modelId="{4217D98B-114C-4ACC-9931-2D5F88527935}" type="pres">
      <dgm:prSet presAssocID="{FE85AB7B-CE9E-40F9-9279-F9BC8866ABC3}" presName="rootText1" presStyleLbl="node0" presStyleIdx="0" presStyleCnt="1">
        <dgm:presLayoutVars>
          <dgm:chPref val="3"/>
        </dgm:presLayoutVars>
      </dgm:prSet>
      <dgm:spPr/>
    </dgm:pt>
    <dgm:pt modelId="{F3AA5293-54E4-4D23-923B-139EEDB1678E}" type="pres">
      <dgm:prSet presAssocID="{FE85AB7B-CE9E-40F9-9279-F9BC8866ABC3}" presName="rootConnector1" presStyleLbl="node1" presStyleIdx="0" presStyleCnt="0"/>
      <dgm:spPr/>
    </dgm:pt>
    <dgm:pt modelId="{77D64D49-DFE4-4AB7-95E8-0C21A82CA9A7}" type="pres">
      <dgm:prSet presAssocID="{FE85AB7B-CE9E-40F9-9279-F9BC8866ABC3}" presName="hierChild2" presStyleCnt="0"/>
      <dgm:spPr/>
    </dgm:pt>
    <dgm:pt modelId="{B9ED7E98-A8EB-4BD8-A0B3-A393FA25E75B}" type="pres">
      <dgm:prSet presAssocID="{C574AD94-E8EE-4FE7-B7D7-E5A8FD623B90}" presName="Name35" presStyleLbl="parChTrans1D2" presStyleIdx="0" presStyleCnt="4"/>
      <dgm:spPr/>
    </dgm:pt>
    <dgm:pt modelId="{1D1B9551-CAE1-46C8-BD08-FD6A021F4C83}" type="pres">
      <dgm:prSet presAssocID="{6488AC28-B8F7-43FE-9770-AECAF3262F9A}" presName="hierRoot2" presStyleCnt="0">
        <dgm:presLayoutVars>
          <dgm:hierBranch/>
        </dgm:presLayoutVars>
      </dgm:prSet>
      <dgm:spPr/>
    </dgm:pt>
    <dgm:pt modelId="{3FCCBC6D-E867-4DC1-8F7B-4E912CD4E1E2}" type="pres">
      <dgm:prSet presAssocID="{6488AC28-B8F7-43FE-9770-AECAF3262F9A}" presName="rootComposite" presStyleCnt="0"/>
      <dgm:spPr/>
    </dgm:pt>
    <dgm:pt modelId="{E8B1C953-D3BA-419F-A460-CD6BE6B763D5}" type="pres">
      <dgm:prSet presAssocID="{6488AC28-B8F7-43FE-9770-AECAF3262F9A}" presName="rootText" presStyleLbl="node2" presStyleIdx="0" presStyleCnt="4">
        <dgm:presLayoutVars>
          <dgm:chPref val="3"/>
        </dgm:presLayoutVars>
      </dgm:prSet>
      <dgm:spPr/>
    </dgm:pt>
    <dgm:pt modelId="{9E26A202-FB16-4CC6-9961-4C92871F7FCE}" type="pres">
      <dgm:prSet presAssocID="{6488AC28-B8F7-43FE-9770-AECAF3262F9A}" presName="rootConnector" presStyleLbl="node2" presStyleIdx="0" presStyleCnt="4"/>
      <dgm:spPr/>
    </dgm:pt>
    <dgm:pt modelId="{24498E30-15ED-47D2-AB0A-C9EEC2D40AE0}" type="pres">
      <dgm:prSet presAssocID="{6488AC28-B8F7-43FE-9770-AECAF3262F9A}" presName="hierChild4" presStyleCnt="0"/>
      <dgm:spPr/>
    </dgm:pt>
    <dgm:pt modelId="{3BB1BCEB-D7F3-454C-95B7-4B636666B625}" type="pres">
      <dgm:prSet presAssocID="{6488AC28-B8F7-43FE-9770-AECAF3262F9A}" presName="hierChild5" presStyleCnt="0"/>
      <dgm:spPr/>
    </dgm:pt>
    <dgm:pt modelId="{F13A74C7-2713-4DE7-95B2-E787B126D627}" type="pres">
      <dgm:prSet presAssocID="{DDE15F6F-3720-4F85-B032-2F0D1B686286}" presName="Name35" presStyleLbl="parChTrans1D2" presStyleIdx="1" presStyleCnt="4"/>
      <dgm:spPr/>
    </dgm:pt>
    <dgm:pt modelId="{6E2FC067-CE84-4D17-8E4B-EC837B9D5E0D}" type="pres">
      <dgm:prSet presAssocID="{B7A47AFC-4384-4C58-920D-02F5D505C421}" presName="hierRoot2" presStyleCnt="0">
        <dgm:presLayoutVars>
          <dgm:hierBranch/>
        </dgm:presLayoutVars>
      </dgm:prSet>
      <dgm:spPr/>
    </dgm:pt>
    <dgm:pt modelId="{8D12B654-69FC-4147-A2AE-FEF0D4814CD0}" type="pres">
      <dgm:prSet presAssocID="{B7A47AFC-4384-4C58-920D-02F5D505C421}" presName="rootComposite" presStyleCnt="0"/>
      <dgm:spPr/>
    </dgm:pt>
    <dgm:pt modelId="{974E8BED-4605-488D-983D-2D4E7B86936E}" type="pres">
      <dgm:prSet presAssocID="{B7A47AFC-4384-4C58-920D-02F5D505C421}" presName="rootText" presStyleLbl="node2" presStyleIdx="1" presStyleCnt="4">
        <dgm:presLayoutVars>
          <dgm:chPref val="3"/>
        </dgm:presLayoutVars>
      </dgm:prSet>
      <dgm:spPr/>
    </dgm:pt>
    <dgm:pt modelId="{2DBE294D-5F52-4F14-9055-1E87CD01D48A}" type="pres">
      <dgm:prSet presAssocID="{B7A47AFC-4384-4C58-920D-02F5D505C421}" presName="rootConnector" presStyleLbl="node2" presStyleIdx="1" presStyleCnt="4"/>
      <dgm:spPr/>
    </dgm:pt>
    <dgm:pt modelId="{B4D2B778-15BC-4D00-83DD-3C9AB71123E1}" type="pres">
      <dgm:prSet presAssocID="{B7A47AFC-4384-4C58-920D-02F5D505C421}" presName="hierChild4" presStyleCnt="0"/>
      <dgm:spPr/>
    </dgm:pt>
    <dgm:pt modelId="{D5ACAAB7-1160-46C6-8F39-EC518B38DAC7}" type="pres">
      <dgm:prSet presAssocID="{B7A47AFC-4384-4C58-920D-02F5D505C421}" presName="hierChild5" presStyleCnt="0"/>
      <dgm:spPr/>
    </dgm:pt>
    <dgm:pt modelId="{16421F54-B2A8-4D18-AF7D-9BEA18D2F1ED}" type="pres">
      <dgm:prSet presAssocID="{6C62292D-751A-4DC2-AC4C-4D38711BBF8D}" presName="Name35" presStyleLbl="parChTrans1D2" presStyleIdx="2" presStyleCnt="4"/>
      <dgm:spPr/>
    </dgm:pt>
    <dgm:pt modelId="{FFF3D4C9-3191-4FA3-B0DA-E1CE5686F8B1}" type="pres">
      <dgm:prSet presAssocID="{1CB09B76-B75B-488B-B934-B1E74216E557}" presName="hierRoot2" presStyleCnt="0">
        <dgm:presLayoutVars>
          <dgm:hierBranch/>
        </dgm:presLayoutVars>
      </dgm:prSet>
      <dgm:spPr/>
    </dgm:pt>
    <dgm:pt modelId="{F49CA1D7-5608-4F76-B9AC-619A71A17177}" type="pres">
      <dgm:prSet presAssocID="{1CB09B76-B75B-488B-B934-B1E74216E557}" presName="rootComposite" presStyleCnt="0"/>
      <dgm:spPr/>
    </dgm:pt>
    <dgm:pt modelId="{AFDF208F-244B-44DA-BCFF-32D779B2DDFD}" type="pres">
      <dgm:prSet presAssocID="{1CB09B76-B75B-488B-B934-B1E74216E557}" presName="rootText" presStyleLbl="node2" presStyleIdx="2" presStyleCnt="4">
        <dgm:presLayoutVars>
          <dgm:chPref val="3"/>
        </dgm:presLayoutVars>
      </dgm:prSet>
      <dgm:spPr/>
    </dgm:pt>
    <dgm:pt modelId="{E7E0D11C-C540-46FE-A588-FEDEBC9354CC}" type="pres">
      <dgm:prSet presAssocID="{1CB09B76-B75B-488B-B934-B1E74216E557}" presName="rootConnector" presStyleLbl="node2" presStyleIdx="2" presStyleCnt="4"/>
      <dgm:spPr/>
    </dgm:pt>
    <dgm:pt modelId="{25D1D433-AC51-4199-A89B-060DEE7E5B6C}" type="pres">
      <dgm:prSet presAssocID="{1CB09B76-B75B-488B-B934-B1E74216E557}" presName="hierChild4" presStyleCnt="0"/>
      <dgm:spPr/>
    </dgm:pt>
    <dgm:pt modelId="{DA70FD4B-367A-4409-AFD8-774D3137315B}" type="pres">
      <dgm:prSet presAssocID="{1CB09B76-B75B-488B-B934-B1E74216E557}" presName="hierChild5" presStyleCnt="0"/>
      <dgm:spPr/>
    </dgm:pt>
    <dgm:pt modelId="{734D461E-DB66-4304-82A6-F3E94C16CE52}" type="pres">
      <dgm:prSet presAssocID="{97585D05-1463-4BC1-B0C1-E23948BDB354}" presName="Name35" presStyleLbl="parChTrans1D2" presStyleIdx="3" presStyleCnt="4"/>
      <dgm:spPr/>
    </dgm:pt>
    <dgm:pt modelId="{3FD5F88E-DCDC-450C-ADBE-0F85D11C9FF5}" type="pres">
      <dgm:prSet presAssocID="{04A2C5CC-2913-4568-8E00-AFF281BFE1DA}" presName="hierRoot2" presStyleCnt="0">
        <dgm:presLayoutVars>
          <dgm:hierBranch/>
        </dgm:presLayoutVars>
      </dgm:prSet>
      <dgm:spPr/>
    </dgm:pt>
    <dgm:pt modelId="{438BDB07-DD7C-4D1F-A73A-ACE6B8E72809}" type="pres">
      <dgm:prSet presAssocID="{04A2C5CC-2913-4568-8E00-AFF281BFE1DA}" presName="rootComposite" presStyleCnt="0"/>
      <dgm:spPr/>
    </dgm:pt>
    <dgm:pt modelId="{C7A75480-72F8-498E-9F4F-84D8614EC9AE}" type="pres">
      <dgm:prSet presAssocID="{04A2C5CC-2913-4568-8E00-AFF281BFE1DA}" presName="rootText" presStyleLbl="node2" presStyleIdx="3" presStyleCnt="4">
        <dgm:presLayoutVars>
          <dgm:chPref val="3"/>
        </dgm:presLayoutVars>
      </dgm:prSet>
      <dgm:spPr/>
    </dgm:pt>
    <dgm:pt modelId="{2873ABB6-23D3-4E16-8FBE-B9878006BA61}" type="pres">
      <dgm:prSet presAssocID="{04A2C5CC-2913-4568-8E00-AFF281BFE1DA}" presName="rootConnector" presStyleLbl="node2" presStyleIdx="3" presStyleCnt="4"/>
      <dgm:spPr/>
    </dgm:pt>
    <dgm:pt modelId="{EC8D1B70-63F7-4726-B6A9-892B981C829F}" type="pres">
      <dgm:prSet presAssocID="{04A2C5CC-2913-4568-8E00-AFF281BFE1DA}" presName="hierChild4" presStyleCnt="0"/>
      <dgm:spPr/>
    </dgm:pt>
    <dgm:pt modelId="{402E30C4-EA03-4C87-A0EE-93CBCD4C1093}" type="pres">
      <dgm:prSet presAssocID="{04A2C5CC-2913-4568-8E00-AFF281BFE1DA}" presName="hierChild5" presStyleCnt="0"/>
      <dgm:spPr/>
    </dgm:pt>
    <dgm:pt modelId="{FB1FD591-0EC7-48F3-AB51-16FA8C7995F6}" type="pres">
      <dgm:prSet presAssocID="{FE85AB7B-CE9E-40F9-9279-F9BC8866ABC3}" presName="hierChild3" presStyleCnt="0"/>
      <dgm:spPr/>
    </dgm:pt>
  </dgm:ptLst>
  <dgm:cxnLst>
    <dgm:cxn modelId="{D7ADE447-1364-494E-A031-8C8641328390}" type="presOf" srcId="{BA7653AB-F788-46B2-A546-DD0C41880DF1}" destId="{3A4A0146-C753-42E7-8208-871C94C9939A}" srcOrd="0" destOrd="0" presId="urn:microsoft.com/office/officeart/2005/8/layout/orgChart1"/>
    <dgm:cxn modelId="{AD4BFA0B-C083-416A-AE27-CCFD7AEA2FC2}" type="presOf" srcId="{6488AC28-B8F7-43FE-9770-AECAF3262F9A}" destId="{9E26A202-FB16-4CC6-9961-4C92871F7FCE}" srcOrd="1" destOrd="0" presId="urn:microsoft.com/office/officeart/2005/8/layout/orgChart1"/>
    <dgm:cxn modelId="{37730131-48E2-4DA6-9BD4-E6327C4D20E8}" type="presOf" srcId="{6C62292D-751A-4DC2-AC4C-4D38711BBF8D}" destId="{16421F54-B2A8-4D18-AF7D-9BEA18D2F1ED}" srcOrd="0" destOrd="0" presId="urn:microsoft.com/office/officeart/2005/8/layout/orgChart1"/>
    <dgm:cxn modelId="{D050987C-9D0E-4358-87F4-649EEBC42524}" srcId="{FE85AB7B-CE9E-40F9-9279-F9BC8866ABC3}" destId="{04A2C5CC-2913-4568-8E00-AFF281BFE1DA}" srcOrd="3" destOrd="0" parTransId="{97585D05-1463-4BC1-B0C1-E23948BDB354}" sibTransId="{737C6553-131A-4E55-B723-029136FB1857}"/>
    <dgm:cxn modelId="{E594423B-A4E8-4E45-A146-0DF585E1671A}" type="presOf" srcId="{FE85AB7B-CE9E-40F9-9279-F9BC8866ABC3}" destId="{4217D98B-114C-4ACC-9931-2D5F88527935}" srcOrd="0" destOrd="0" presId="urn:microsoft.com/office/officeart/2005/8/layout/orgChart1"/>
    <dgm:cxn modelId="{B0F6728D-8356-44D0-A186-C8176BB2A408}" srcId="{FE85AB7B-CE9E-40F9-9279-F9BC8866ABC3}" destId="{1CB09B76-B75B-488B-B934-B1E74216E557}" srcOrd="2" destOrd="0" parTransId="{6C62292D-751A-4DC2-AC4C-4D38711BBF8D}" sibTransId="{766C41DF-5AD7-4998-9391-6343EF888A05}"/>
    <dgm:cxn modelId="{9727E21C-F81E-4FDA-A5A8-54C9A5BB8640}" type="presOf" srcId="{04A2C5CC-2913-4568-8E00-AFF281BFE1DA}" destId="{C7A75480-72F8-498E-9F4F-84D8614EC9AE}" srcOrd="0" destOrd="0" presId="urn:microsoft.com/office/officeart/2005/8/layout/orgChart1"/>
    <dgm:cxn modelId="{18D5784C-3E8B-4DF2-BEEE-8DF6E25443F4}" type="presOf" srcId="{1CB09B76-B75B-488B-B934-B1E74216E557}" destId="{AFDF208F-244B-44DA-BCFF-32D779B2DDFD}" srcOrd="0" destOrd="0" presId="urn:microsoft.com/office/officeart/2005/8/layout/orgChart1"/>
    <dgm:cxn modelId="{0036571C-1D5D-41E1-8CB1-FAFCA1208392}" srcId="{FE85AB7B-CE9E-40F9-9279-F9BC8866ABC3}" destId="{6488AC28-B8F7-43FE-9770-AECAF3262F9A}" srcOrd="0" destOrd="0" parTransId="{C574AD94-E8EE-4FE7-B7D7-E5A8FD623B90}" sibTransId="{98A16309-3C5B-4574-8B36-7A6F204E7843}"/>
    <dgm:cxn modelId="{6D98CD37-7894-4E44-A96F-087220C9E84F}" type="presOf" srcId="{04A2C5CC-2913-4568-8E00-AFF281BFE1DA}" destId="{2873ABB6-23D3-4E16-8FBE-B9878006BA61}" srcOrd="1" destOrd="0" presId="urn:microsoft.com/office/officeart/2005/8/layout/orgChart1"/>
    <dgm:cxn modelId="{C1E384E4-AA91-46F7-BBD4-21B0C83DB3DF}" srcId="{BA7653AB-F788-46B2-A546-DD0C41880DF1}" destId="{FE85AB7B-CE9E-40F9-9279-F9BC8866ABC3}" srcOrd="0" destOrd="0" parTransId="{CA75ECFE-5B62-48A3-B133-0BC466F614A6}" sibTransId="{79932EBD-0443-4186-8A18-9AA5173F8DCA}"/>
    <dgm:cxn modelId="{B5D716E2-D0EF-4879-9B4B-164749C72387}" type="presOf" srcId="{B7A47AFC-4384-4C58-920D-02F5D505C421}" destId="{974E8BED-4605-488D-983D-2D4E7B86936E}" srcOrd="0" destOrd="0" presId="urn:microsoft.com/office/officeart/2005/8/layout/orgChart1"/>
    <dgm:cxn modelId="{4F22D525-DA41-4A3B-A64A-8E2F47CA45D2}" type="presOf" srcId="{FE85AB7B-CE9E-40F9-9279-F9BC8866ABC3}" destId="{F3AA5293-54E4-4D23-923B-139EEDB1678E}" srcOrd="1" destOrd="0" presId="urn:microsoft.com/office/officeart/2005/8/layout/orgChart1"/>
    <dgm:cxn modelId="{BB365736-16D7-4CE7-8812-179F2F411095}" srcId="{FE85AB7B-CE9E-40F9-9279-F9BC8866ABC3}" destId="{B7A47AFC-4384-4C58-920D-02F5D505C421}" srcOrd="1" destOrd="0" parTransId="{DDE15F6F-3720-4F85-B032-2F0D1B686286}" sibTransId="{BE274E1A-BA7B-43E3-882D-75A49AC499DE}"/>
    <dgm:cxn modelId="{8749D12A-324F-447D-B215-DB76647CA494}" type="presOf" srcId="{B7A47AFC-4384-4C58-920D-02F5D505C421}" destId="{2DBE294D-5F52-4F14-9055-1E87CD01D48A}" srcOrd="1" destOrd="0" presId="urn:microsoft.com/office/officeart/2005/8/layout/orgChart1"/>
    <dgm:cxn modelId="{62FE8748-3D9C-40D5-B449-C0DCEAA931E0}" type="presOf" srcId="{DDE15F6F-3720-4F85-B032-2F0D1B686286}" destId="{F13A74C7-2713-4DE7-95B2-E787B126D627}" srcOrd="0" destOrd="0" presId="urn:microsoft.com/office/officeart/2005/8/layout/orgChart1"/>
    <dgm:cxn modelId="{3A7FFBDE-F6B7-41E4-BA38-908A165665F2}" type="presOf" srcId="{C574AD94-E8EE-4FE7-B7D7-E5A8FD623B90}" destId="{B9ED7E98-A8EB-4BD8-A0B3-A393FA25E75B}" srcOrd="0" destOrd="0" presId="urn:microsoft.com/office/officeart/2005/8/layout/orgChart1"/>
    <dgm:cxn modelId="{60576412-BF63-41EC-A7A4-D96D38284CD5}" type="presOf" srcId="{97585D05-1463-4BC1-B0C1-E23948BDB354}" destId="{734D461E-DB66-4304-82A6-F3E94C16CE52}" srcOrd="0" destOrd="0" presId="urn:microsoft.com/office/officeart/2005/8/layout/orgChart1"/>
    <dgm:cxn modelId="{4253F85D-A787-4245-94D7-4A3EE98960C9}" type="presOf" srcId="{1CB09B76-B75B-488B-B934-B1E74216E557}" destId="{E7E0D11C-C540-46FE-A588-FEDEBC9354CC}" srcOrd="1" destOrd="0" presId="urn:microsoft.com/office/officeart/2005/8/layout/orgChart1"/>
    <dgm:cxn modelId="{8E3A153A-420F-4715-8C1E-6F58AA2C272A}" type="presOf" srcId="{6488AC28-B8F7-43FE-9770-AECAF3262F9A}" destId="{E8B1C953-D3BA-419F-A460-CD6BE6B763D5}" srcOrd="0" destOrd="0" presId="urn:microsoft.com/office/officeart/2005/8/layout/orgChart1"/>
    <dgm:cxn modelId="{E655417F-2603-4E48-BBEA-A096CCA3323E}" type="presParOf" srcId="{3A4A0146-C753-42E7-8208-871C94C9939A}" destId="{38758292-6338-4918-97B3-059C395F6520}" srcOrd="0" destOrd="0" presId="urn:microsoft.com/office/officeart/2005/8/layout/orgChart1"/>
    <dgm:cxn modelId="{CD73427A-7DB1-4B8C-92E4-EFC2C651954B}" type="presParOf" srcId="{38758292-6338-4918-97B3-059C395F6520}" destId="{20136FB3-FFC5-4F0A-81E3-322FE8BABE22}" srcOrd="0" destOrd="0" presId="urn:microsoft.com/office/officeart/2005/8/layout/orgChart1"/>
    <dgm:cxn modelId="{A80B5B9A-ABE6-4C68-807A-FFA50A9A0546}" type="presParOf" srcId="{20136FB3-FFC5-4F0A-81E3-322FE8BABE22}" destId="{4217D98B-114C-4ACC-9931-2D5F88527935}" srcOrd="0" destOrd="0" presId="urn:microsoft.com/office/officeart/2005/8/layout/orgChart1"/>
    <dgm:cxn modelId="{ADD69107-2CA4-48BA-A5D4-427012F647A9}" type="presParOf" srcId="{20136FB3-FFC5-4F0A-81E3-322FE8BABE22}" destId="{F3AA5293-54E4-4D23-923B-139EEDB1678E}" srcOrd="1" destOrd="0" presId="urn:microsoft.com/office/officeart/2005/8/layout/orgChart1"/>
    <dgm:cxn modelId="{A275CF93-495D-4957-8177-37CC2F278DE6}" type="presParOf" srcId="{38758292-6338-4918-97B3-059C395F6520}" destId="{77D64D49-DFE4-4AB7-95E8-0C21A82CA9A7}" srcOrd="1" destOrd="0" presId="urn:microsoft.com/office/officeart/2005/8/layout/orgChart1"/>
    <dgm:cxn modelId="{23CB889F-ECD8-4919-BF6C-063EC2BA88B7}" type="presParOf" srcId="{77D64D49-DFE4-4AB7-95E8-0C21A82CA9A7}" destId="{B9ED7E98-A8EB-4BD8-A0B3-A393FA25E75B}" srcOrd="0" destOrd="0" presId="urn:microsoft.com/office/officeart/2005/8/layout/orgChart1"/>
    <dgm:cxn modelId="{0D48B93A-DE73-4EAB-BEF8-3D4FECE0EA33}" type="presParOf" srcId="{77D64D49-DFE4-4AB7-95E8-0C21A82CA9A7}" destId="{1D1B9551-CAE1-46C8-BD08-FD6A021F4C83}" srcOrd="1" destOrd="0" presId="urn:microsoft.com/office/officeart/2005/8/layout/orgChart1"/>
    <dgm:cxn modelId="{E49EBC5D-91C8-4BA0-8E76-C03E756AF573}" type="presParOf" srcId="{1D1B9551-CAE1-46C8-BD08-FD6A021F4C83}" destId="{3FCCBC6D-E867-4DC1-8F7B-4E912CD4E1E2}" srcOrd="0" destOrd="0" presId="urn:microsoft.com/office/officeart/2005/8/layout/orgChart1"/>
    <dgm:cxn modelId="{FCA5E494-AD35-4DF2-9BCE-31CFA8083122}" type="presParOf" srcId="{3FCCBC6D-E867-4DC1-8F7B-4E912CD4E1E2}" destId="{E8B1C953-D3BA-419F-A460-CD6BE6B763D5}" srcOrd="0" destOrd="0" presId="urn:microsoft.com/office/officeart/2005/8/layout/orgChart1"/>
    <dgm:cxn modelId="{22BF3C4F-870A-426D-B7C1-0E40A89FD11C}" type="presParOf" srcId="{3FCCBC6D-E867-4DC1-8F7B-4E912CD4E1E2}" destId="{9E26A202-FB16-4CC6-9961-4C92871F7FCE}" srcOrd="1" destOrd="0" presId="urn:microsoft.com/office/officeart/2005/8/layout/orgChart1"/>
    <dgm:cxn modelId="{DF946F3C-2C33-4F37-8EEA-42C121BF8BED}" type="presParOf" srcId="{1D1B9551-CAE1-46C8-BD08-FD6A021F4C83}" destId="{24498E30-15ED-47D2-AB0A-C9EEC2D40AE0}" srcOrd="1" destOrd="0" presId="urn:microsoft.com/office/officeart/2005/8/layout/orgChart1"/>
    <dgm:cxn modelId="{ECD432A9-F5A0-4208-939B-9EBA1B2881C1}" type="presParOf" srcId="{1D1B9551-CAE1-46C8-BD08-FD6A021F4C83}" destId="{3BB1BCEB-D7F3-454C-95B7-4B636666B625}" srcOrd="2" destOrd="0" presId="urn:microsoft.com/office/officeart/2005/8/layout/orgChart1"/>
    <dgm:cxn modelId="{66928275-82FF-41EE-9732-3AAB0E761C3B}" type="presParOf" srcId="{77D64D49-DFE4-4AB7-95E8-0C21A82CA9A7}" destId="{F13A74C7-2713-4DE7-95B2-E787B126D627}" srcOrd="2" destOrd="0" presId="urn:microsoft.com/office/officeart/2005/8/layout/orgChart1"/>
    <dgm:cxn modelId="{76A1F9A2-8C08-465F-9DF1-BB0CBA7DAEF1}" type="presParOf" srcId="{77D64D49-DFE4-4AB7-95E8-0C21A82CA9A7}" destId="{6E2FC067-CE84-4D17-8E4B-EC837B9D5E0D}" srcOrd="3" destOrd="0" presId="urn:microsoft.com/office/officeart/2005/8/layout/orgChart1"/>
    <dgm:cxn modelId="{17D22F71-73E3-41CD-B90E-2F04B5061487}" type="presParOf" srcId="{6E2FC067-CE84-4D17-8E4B-EC837B9D5E0D}" destId="{8D12B654-69FC-4147-A2AE-FEF0D4814CD0}" srcOrd="0" destOrd="0" presId="urn:microsoft.com/office/officeart/2005/8/layout/orgChart1"/>
    <dgm:cxn modelId="{7D0E1335-0629-41F9-B6AD-8C04ED6430F0}" type="presParOf" srcId="{8D12B654-69FC-4147-A2AE-FEF0D4814CD0}" destId="{974E8BED-4605-488D-983D-2D4E7B86936E}" srcOrd="0" destOrd="0" presId="urn:microsoft.com/office/officeart/2005/8/layout/orgChart1"/>
    <dgm:cxn modelId="{3DDCB886-FACD-4610-9FD3-AD014A8539D7}" type="presParOf" srcId="{8D12B654-69FC-4147-A2AE-FEF0D4814CD0}" destId="{2DBE294D-5F52-4F14-9055-1E87CD01D48A}" srcOrd="1" destOrd="0" presId="urn:microsoft.com/office/officeart/2005/8/layout/orgChart1"/>
    <dgm:cxn modelId="{902B0150-DE5B-4667-8F5F-A4BB2915660F}" type="presParOf" srcId="{6E2FC067-CE84-4D17-8E4B-EC837B9D5E0D}" destId="{B4D2B778-15BC-4D00-83DD-3C9AB71123E1}" srcOrd="1" destOrd="0" presId="urn:microsoft.com/office/officeart/2005/8/layout/orgChart1"/>
    <dgm:cxn modelId="{C75BD741-B687-48A7-AA77-4069B67A203B}" type="presParOf" srcId="{6E2FC067-CE84-4D17-8E4B-EC837B9D5E0D}" destId="{D5ACAAB7-1160-46C6-8F39-EC518B38DAC7}" srcOrd="2" destOrd="0" presId="urn:microsoft.com/office/officeart/2005/8/layout/orgChart1"/>
    <dgm:cxn modelId="{FFD4865F-77B3-4EAB-BD31-EE10E4661881}" type="presParOf" srcId="{77D64D49-DFE4-4AB7-95E8-0C21A82CA9A7}" destId="{16421F54-B2A8-4D18-AF7D-9BEA18D2F1ED}" srcOrd="4" destOrd="0" presId="urn:microsoft.com/office/officeart/2005/8/layout/orgChart1"/>
    <dgm:cxn modelId="{C5E607E4-FDEC-4C00-AF53-4C999781C0DC}" type="presParOf" srcId="{77D64D49-DFE4-4AB7-95E8-0C21A82CA9A7}" destId="{FFF3D4C9-3191-4FA3-B0DA-E1CE5686F8B1}" srcOrd="5" destOrd="0" presId="urn:microsoft.com/office/officeart/2005/8/layout/orgChart1"/>
    <dgm:cxn modelId="{83097EBE-857D-4D4B-BA4D-B2EFE3351C08}" type="presParOf" srcId="{FFF3D4C9-3191-4FA3-B0DA-E1CE5686F8B1}" destId="{F49CA1D7-5608-4F76-B9AC-619A71A17177}" srcOrd="0" destOrd="0" presId="urn:microsoft.com/office/officeart/2005/8/layout/orgChart1"/>
    <dgm:cxn modelId="{716EDE64-9516-438E-97D4-57F616672E62}" type="presParOf" srcId="{F49CA1D7-5608-4F76-B9AC-619A71A17177}" destId="{AFDF208F-244B-44DA-BCFF-32D779B2DDFD}" srcOrd="0" destOrd="0" presId="urn:microsoft.com/office/officeart/2005/8/layout/orgChart1"/>
    <dgm:cxn modelId="{C36167EB-222C-41A4-9339-ED24D164E17A}" type="presParOf" srcId="{F49CA1D7-5608-4F76-B9AC-619A71A17177}" destId="{E7E0D11C-C540-46FE-A588-FEDEBC9354CC}" srcOrd="1" destOrd="0" presId="urn:microsoft.com/office/officeart/2005/8/layout/orgChart1"/>
    <dgm:cxn modelId="{4AA4AACB-D6FD-41CC-9F15-1E258456DF00}" type="presParOf" srcId="{FFF3D4C9-3191-4FA3-B0DA-E1CE5686F8B1}" destId="{25D1D433-AC51-4199-A89B-060DEE7E5B6C}" srcOrd="1" destOrd="0" presId="urn:microsoft.com/office/officeart/2005/8/layout/orgChart1"/>
    <dgm:cxn modelId="{EB9A7F8B-A55E-492E-B155-B141FAFE270D}" type="presParOf" srcId="{FFF3D4C9-3191-4FA3-B0DA-E1CE5686F8B1}" destId="{DA70FD4B-367A-4409-AFD8-774D3137315B}" srcOrd="2" destOrd="0" presId="urn:microsoft.com/office/officeart/2005/8/layout/orgChart1"/>
    <dgm:cxn modelId="{983D865D-1B7E-4D44-995C-08C675BBBF50}" type="presParOf" srcId="{77D64D49-DFE4-4AB7-95E8-0C21A82CA9A7}" destId="{734D461E-DB66-4304-82A6-F3E94C16CE52}" srcOrd="6" destOrd="0" presId="urn:microsoft.com/office/officeart/2005/8/layout/orgChart1"/>
    <dgm:cxn modelId="{C31A7CA7-4A39-4EBB-B806-DD6E0F8701C4}" type="presParOf" srcId="{77D64D49-DFE4-4AB7-95E8-0C21A82CA9A7}" destId="{3FD5F88E-DCDC-450C-ADBE-0F85D11C9FF5}" srcOrd="7" destOrd="0" presId="urn:microsoft.com/office/officeart/2005/8/layout/orgChart1"/>
    <dgm:cxn modelId="{DD3942F7-D226-4714-BFC1-EE4872497D70}" type="presParOf" srcId="{3FD5F88E-DCDC-450C-ADBE-0F85D11C9FF5}" destId="{438BDB07-DD7C-4D1F-A73A-ACE6B8E72809}" srcOrd="0" destOrd="0" presId="urn:microsoft.com/office/officeart/2005/8/layout/orgChart1"/>
    <dgm:cxn modelId="{62AE8829-3470-4149-B7B7-E38741F3958D}" type="presParOf" srcId="{438BDB07-DD7C-4D1F-A73A-ACE6B8E72809}" destId="{C7A75480-72F8-498E-9F4F-84D8614EC9AE}" srcOrd="0" destOrd="0" presId="urn:microsoft.com/office/officeart/2005/8/layout/orgChart1"/>
    <dgm:cxn modelId="{8444E041-06B1-47BC-9491-C70FFBA9AF84}" type="presParOf" srcId="{438BDB07-DD7C-4D1F-A73A-ACE6B8E72809}" destId="{2873ABB6-23D3-4E16-8FBE-B9878006BA61}" srcOrd="1" destOrd="0" presId="urn:microsoft.com/office/officeart/2005/8/layout/orgChart1"/>
    <dgm:cxn modelId="{7E13905B-8C1F-4BBD-B6CC-8A1FDFF4BE7D}" type="presParOf" srcId="{3FD5F88E-DCDC-450C-ADBE-0F85D11C9FF5}" destId="{EC8D1B70-63F7-4726-B6A9-892B981C829F}" srcOrd="1" destOrd="0" presId="urn:microsoft.com/office/officeart/2005/8/layout/orgChart1"/>
    <dgm:cxn modelId="{46606D61-A582-4C00-9CD5-CBEA0701117B}" type="presParOf" srcId="{3FD5F88E-DCDC-450C-ADBE-0F85D11C9FF5}" destId="{402E30C4-EA03-4C87-A0EE-93CBCD4C1093}" srcOrd="2" destOrd="0" presId="urn:microsoft.com/office/officeart/2005/8/layout/orgChart1"/>
    <dgm:cxn modelId="{C512D189-3FBB-42D7-85BF-34B9F2244CA1}" type="presParOf" srcId="{38758292-6338-4918-97B3-059C395F6520}" destId="{FB1FD591-0EC7-48F3-AB51-16FA8C7995F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33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1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33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333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333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5082C8-14B3-4DA7-9910-ABF4D6F236B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6B0CD-FA6B-418E-B63A-12E053BB12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5280102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C612F-DF97-40DB-A317-086F84DB1A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8103256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A9590-DCF6-40CA-8DE7-7A4B3DCE8E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1617930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BE0F4-8E2D-4773-975A-53B3A70E68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4608444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E83F7-E9E9-4EAA-9B43-F0BB6282FD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2817584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254B8-48FB-4058-8960-75205468CA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7378556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C0145-CEDF-41EB-8670-1EAD6DC8D6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459383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CF4A7-D4D0-41D0-BFB8-3D5FE15421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303541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A27B8-CC33-4DAA-9A25-98819D2107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2543347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39597-3A6E-4F50-865C-1F778F1419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253955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229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3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419559E-9D41-42BB-A4DC-478DAAA68FB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diagramLayout" Target="../diagrams/layout1.xml"/><Relationship Id="rId7" Type="http://schemas.openxmlformats.org/officeDocument/2006/relationships/image" Target="../media/image7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7" Type="http://schemas.openxmlformats.org/officeDocument/2006/relationships/image" Target="../media/image20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gif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gif"/><Relationship Id="rId4" Type="http://schemas.openxmlformats.org/officeDocument/2006/relationships/image" Target="../media/image2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WordArt 6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323850" y="2133600"/>
            <a:ext cx="8351838" cy="223202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ЕСТЕСТВЕННЫЙ ОТБОР</a:t>
            </a:r>
          </a:p>
        </p:txBody>
      </p:sp>
      <p:pic>
        <p:nvPicPr>
          <p:cNvPr id="16391" name="Picture 7" descr="f38c57e2b2489d063ab80c5b9d0714f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765175"/>
            <a:ext cx="127635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f3b5c5f8fc7b3db5d69f5241dbcb22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724400"/>
            <a:ext cx="16764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3" name="Picture 9" descr="eb56b26c141c9d3c43fc8b5e3e10224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33375"/>
            <a:ext cx="1374775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50359518d10da609bb6669becf2e4a8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797425"/>
            <a:ext cx="1728787" cy="152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/>
              <a:t>Естественный отбор</a:t>
            </a:r>
            <a:r>
              <a:rPr lang="ru-RU" altLang="ru-RU"/>
              <a:t> (ЕО) — процесс, приводящий к выживанию и преимущественному размножению более приспособленных к данным условиям среды особей, обладающих полезными наследственными признаками. </a:t>
            </a:r>
          </a:p>
        </p:txBody>
      </p:sp>
      <p:pic>
        <p:nvPicPr>
          <p:cNvPr id="15364" name="Picture 4" descr="07DS147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508500"/>
            <a:ext cx="177165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5" descr="djk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164782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250825" y="188913"/>
          <a:ext cx="8497888" cy="6132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63" name="Picture 15" descr="243e31b1e5706d36ec70ce686b3a5bc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125538"/>
            <a:ext cx="1814513" cy="181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2a590146da07651293279c583ebd96a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268413"/>
            <a:ext cx="12573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ДВИЖУЩИЙ.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 i="1"/>
              <a:t>Движущий отбор</a:t>
            </a:r>
            <a:r>
              <a:rPr lang="ru-RU" altLang="ru-RU" sz="2000" i="1"/>
              <a:t> — форма естественного отбора, которая действует при направленном изменении условий внешней среды.</a:t>
            </a:r>
            <a:r>
              <a:rPr lang="ru-RU" altLang="ru-RU" sz="2000"/>
              <a:t> В этом случае особи с признаками, которые отклоняются в определённую сторону от среднего значения, получают преимущества. При этом иные вариации признака подвергаются отрицательному отбору. В результате в популяции из поколения к поколению происходит сдвиг средней величины признака в определённом направлении. При этом давление движущего отбора должно отвечать приспособительным возможностям популяции и скорости мутационных изменений. Современным случаем движущего отбора является «индустриальный меланизм английских бабочек». . Он сохраняет наследственные изменения в определённом направлении, перемещая соответственно и норму реакции. Например, при освоении почвы, как среды обитания у различных неродственных групп животных конечности превратились в роющие.</a:t>
            </a:r>
          </a:p>
        </p:txBody>
      </p:sp>
      <p:pic>
        <p:nvPicPr>
          <p:cNvPr id="18436" name="Picture 4" descr="bio288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0"/>
            <a:ext cx="20669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7" name="Picture 5" descr="50359518d10da609bb6669becf2e4a8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115252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8" name="Picture 6" descr="[jvz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5445125"/>
            <a:ext cx="1866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СТАБИЛИЗИРУЮЩИЙ.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 i="1"/>
              <a:t>Стабилизирующий отбор</a:t>
            </a:r>
            <a:r>
              <a:rPr lang="ru-RU" altLang="ru-RU" sz="2000" i="1"/>
              <a:t> — форма естественного отбора, при котором действие направлено против особей, имеющих крайние отклонения от средней нормы, в пользу особей со средней выраженностью признака.</a:t>
            </a:r>
            <a:r>
              <a:rPr lang="ru-RU" altLang="ru-RU" sz="2000"/>
              <a:t> Описано множество примеров действия стабилизующего отбора в природе. Например, на первый взгляд кажется, что наибольший вклад в генофонд следующего поколения должны вносить особи с максимальной плодовитостью. Однако наблюдения над природными популяциями птиц и млекопитающих показывают, что это не так. Чем больше птенцов или детёнышей в гнезде, тем труднее их выкормить, тем каждый из них меньше и слабее. В результате наиболее приспособленными оказываются особи со средней плодовитостью. Отбор в пользу средних значений был обнаружен по множеству признаков. У млекопитающих новорождённые с очень низким и очень высоким весом чаще погибают при рождении или в первые недели жизни, чем новорождённые со средним весом. </a:t>
            </a:r>
          </a:p>
        </p:txBody>
      </p:sp>
      <p:pic>
        <p:nvPicPr>
          <p:cNvPr id="19460" name="Picture 4" descr="gnbxr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445125"/>
            <a:ext cx="1841500" cy="101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5" descr="enr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3800" cy="136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2" name="Picture 6" descr="gtne[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805488"/>
            <a:ext cx="6667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 descr="26ebc7723f1eefb9ad458bd2ac366f0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0"/>
            <a:ext cx="1331912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ПОЛОВОЙ.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 i="1"/>
              <a:t>Половой отбор - это естественный отбор на успех в размножении. </a:t>
            </a:r>
            <a:r>
              <a:rPr lang="ru-RU" altLang="ru-RU" sz="2800"/>
              <a:t>У самцов многих видов обнаруживаются явно выраженные вторичные половые признаки, которые на первый взгляд кажутся неадаптивными: хвост павлина, яркие перья райских птиц и попугаев, алые гребни петухов, феерические цвета тропических рыбок, песни птиц и лягушек, и т.п. Многие из этих особенностей осложняют жизнь их носителей, делают их легко заметными для хищников.  </a:t>
            </a:r>
          </a:p>
        </p:txBody>
      </p:sp>
      <p:pic>
        <p:nvPicPr>
          <p:cNvPr id="20484" name="Picture 4" descr="6eefc6b21facb683463d453d4d9995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88913"/>
            <a:ext cx="1174750" cy="1617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Picture 5" descr="h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5775325"/>
            <a:ext cx="1763712" cy="108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6" name="Picture 6" descr="jktyb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950"/>
            <a:ext cx="148590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7" name="Picture 7" descr="hj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2924175"/>
            <a:ext cx="9525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8" name="Picture 8" descr="hj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5925" cy="170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9" name="Picture 9" descr="gfd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3463"/>
            <a:ext cx="7048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ДИЗРУПТИВНЫЙ.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 i="1"/>
              <a:t>Дизруптивный (разрывающий) отбор</a:t>
            </a:r>
            <a:r>
              <a:rPr lang="ru-RU" altLang="ru-RU" sz="2000" i="1"/>
              <a:t> — форма естественного отбора, при котором условия благоприятствуют двум или нескольким крайним вариантам (направлениям) изменчивости, но не благоприятствуют промежуточному, среднему состоянию признака. В результате может появиться несколько новых форм из одной исходной.</a:t>
            </a:r>
            <a:r>
              <a:rPr lang="ru-RU" altLang="ru-RU" sz="2000"/>
              <a:t> Действием дизруптивного отбора объясняют образование сезонных рас у некоторых сорных растений. Было показано, что сроки цветения и созревания семян у одного из видов таких растений - погремка лугового- растянуты почти на все лето, причем большая часть растений цветет и плодоносит в середине лета. Однако на сенокосных лугах получают преимущества те растения, которые успевают отцвести и дать семена до покоса, и те, которые дают семена в конце лета, после покоса. В результате образуются две расы погремка – ранне- и позднецветущая.</a:t>
            </a:r>
          </a:p>
        </p:txBody>
      </p:sp>
      <p:pic>
        <p:nvPicPr>
          <p:cNvPr id="21508" name="Picture 4" descr="wdtn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373688"/>
            <a:ext cx="151447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18bb34d142a89a23e99c24305ef86c6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4941888"/>
            <a:ext cx="10001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7731b08b341c54b94a1507a961fdb6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1913" cy="148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aa528d5bc1ac051a7eda1f4614ba972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04813"/>
            <a:ext cx="17145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91</TotalTime>
  <Words>100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Клен</vt:lpstr>
      <vt:lpstr>Презентация PowerPoint</vt:lpstr>
      <vt:lpstr>Презентация PowerPoint</vt:lpstr>
      <vt:lpstr>Презентация PowerPoint</vt:lpstr>
      <vt:lpstr>ДВИЖУЩИЙ.</vt:lpstr>
      <vt:lpstr>СТАБИЛИЗИРУЮЩИЙ.</vt:lpstr>
      <vt:lpstr>ПОЛОВОЙ.</vt:lpstr>
      <vt:lpstr>ДИЗРУПТИВНЫЙ.</vt:lpstr>
    </vt:vector>
  </TitlesOfParts>
  <Company>MoBIL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</cp:revision>
  <dcterms:created xsi:type="dcterms:W3CDTF">2009-12-17T15:13:58Z</dcterms:created>
  <dcterms:modified xsi:type="dcterms:W3CDTF">2015-04-08T14:42:38Z</dcterms:modified>
</cp:coreProperties>
</file>