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44CDE8-1BD8-4866-A986-02E984760F32}" type="doc">
      <dgm:prSet loTypeId="urn:microsoft.com/office/officeart/2005/8/layout/hierarchy6" loCatId="hierarchy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C61DA289-1267-4868-AACC-D21EBCCAAFDD}">
      <dgm:prSet phldrT="[Текст]"/>
      <dgm:spPr/>
      <dgm:t>
        <a:bodyPr/>
        <a:lstStyle/>
        <a:p>
          <a:r>
            <a:rPr lang="ru-RU" dirty="0" smtClean="0"/>
            <a:t>Нормальная цена</a:t>
          </a:r>
          <a:endParaRPr lang="ru-RU" dirty="0"/>
        </a:p>
      </dgm:t>
    </dgm:pt>
    <dgm:pt modelId="{C6BD74C5-0E20-4694-A0E1-8AA53A9778EA}" type="parTrans" cxnId="{EBA9F8D3-D0AF-47FF-8E89-C294EAE9AD42}">
      <dgm:prSet/>
      <dgm:spPr/>
      <dgm:t>
        <a:bodyPr/>
        <a:lstStyle/>
        <a:p>
          <a:endParaRPr lang="ru-RU"/>
        </a:p>
      </dgm:t>
    </dgm:pt>
    <dgm:pt modelId="{7AF856DF-8C2C-4FB6-92A9-2CD0A9942146}" type="sibTrans" cxnId="{EBA9F8D3-D0AF-47FF-8E89-C294EAE9AD42}">
      <dgm:prSet/>
      <dgm:spPr/>
      <dgm:t>
        <a:bodyPr/>
        <a:lstStyle/>
        <a:p>
          <a:endParaRPr lang="ru-RU"/>
        </a:p>
      </dgm:t>
    </dgm:pt>
    <dgm:pt modelId="{1C6A30F9-0AA3-4EF7-91FF-A191BBA8C7B3}">
      <dgm:prSet phldrT="[Текст]"/>
      <dgm:spPr/>
      <dgm:t>
        <a:bodyPr/>
        <a:lstStyle/>
        <a:p>
          <a:r>
            <a:rPr lang="ru-RU" dirty="0" smtClean="0"/>
            <a:t>Устанавливаемая в стране-экспортере в ходе деловой практики</a:t>
          </a:r>
          <a:endParaRPr lang="ru-RU" dirty="0"/>
        </a:p>
      </dgm:t>
    </dgm:pt>
    <dgm:pt modelId="{416F055F-AAEA-463E-9A18-3A706EA8BBF1}" type="parTrans" cxnId="{4B47030B-E39D-4CA3-AFE7-2883FF65D385}">
      <dgm:prSet/>
      <dgm:spPr/>
      <dgm:t>
        <a:bodyPr/>
        <a:lstStyle/>
        <a:p>
          <a:endParaRPr lang="ru-RU"/>
        </a:p>
      </dgm:t>
    </dgm:pt>
    <dgm:pt modelId="{CB04AE8A-604D-4B6D-BDA8-15BE80A1F45D}" type="sibTrans" cxnId="{4B47030B-E39D-4CA3-AFE7-2883FF65D385}">
      <dgm:prSet/>
      <dgm:spPr/>
      <dgm:t>
        <a:bodyPr/>
        <a:lstStyle/>
        <a:p>
          <a:endParaRPr lang="ru-RU"/>
        </a:p>
      </dgm:t>
    </dgm:pt>
    <dgm:pt modelId="{FD858E4B-A79D-4972-BC52-2E433CF05AAD}">
      <dgm:prSet phldrT="[Текст]"/>
      <dgm:spPr/>
      <dgm:t>
        <a:bodyPr/>
        <a:lstStyle/>
        <a:p>
          <a:r>
            <a:rPr lang="ru-RU" dirty="0" smtClean="0"/>
            <a:t>Экспортная цена в третьи страны</a:t>
          </a:r>
          <a:endParaRPr lang="ru-RU" dirty="0"/>
        </a:p>
      </dgm:t>
    </dgm:pt>
    <dgm:pt modelId="{A8AD34E6-EA42-4D46-8E09-EB2B39687D94}" type="parTrans" cxnId="{D03D3AEF-3BE2-4BAB-8410-85F5AC051B52}">
      <dgm:prSet/>
      <dgm:spPr/>
      <dgm:t>
        <a:bodyPr/>
        <a:lstStyle/>
        <a:p>
          <a:endParaRPr lang="ru-RU"/>
        </a:p>
      </dgm:t>
    </dgm:pt>
    <dgm:pt modelId="{C94ECEC5-9EFD-4C30-ADD4-4D4AC4C54DC0}" type="sibTrans" cxnId="{D03D3AEF-3BE2-4BAB-8410-85F5AC051B52}">
      <dgm:prSet/>
      <dgm:spPr/>
      <dgm:t>
        <a:bodyPr/>
        <a:lstStyle/>
        <a:p>
          <a:endParaRPr lang="ru-RU"/>
        </a:p>
      </dgm:t>
    </dgm:pt>
    <dgm:pt modelId="{A8991DAD-4686-47CF-BB1E-DDFECC4900B4}">
      <dgm:prSet/>
      <dgm:spPr/>
      <dgm:t>
        <a:bodyPr/>
        <a:lstStyle/>
        <a:p>
          <a:r>
            <a:rPr lang="ru-RU" dirty="0" smtClean="0"/>
            <a:t>Созданная цена </a:t>
          </a:r>
          <a:endParaRPr lang="ru-RU" dirty="0"/>
        </a:p>
      </dgm:t>
    </dgm:pt>
    <dgm:pt modelId="{5F3A0E16-7438-463C-9B4B-3922D5BC4126}" type="parTrans" cxnId="{777558E9-0471-4A83-B1A6-C43EEF2937A7}">
      <dgm:prSet/>
      <dgm:spPr/>
      <dgm:t>
        <a:bodyPr/>
        <a:lstStyle/>
        <a:p>
          <a:endParaRPr lang="ru-RU"/>
        </a:p>
      </dgm:t>
    </dgm:pt>
    <dgm:pt modelId="{50E9A0D1-E5A4-4CCF-B402-778034745C0A}" type="sibTrans" cxnId="{777558E9-0471-4A83-B1A6-C43EEF2937A7}">
      <dgm:prSet/>
      <dgm:spPr/>
      <dgm:t>
        <a:bodyPr/>
        <a:lstStyle/>
        <a:p>
          <a:endParaRPr lang="ru-RU"/>
        </a:p>
      </dgm:t>
    </dgm:pt>
    <dgm:pt modelId="{48C8FF5E-7DB9-4D6A-89A5-8382F556BDD0}" type="pres">
      <dgm:prSet presAssocID="{AA44CDE8-1BD8-4866-A986-02E984760F32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C32F664-98F3-489F-A866-0FA82C17C897}" type="pres">
      <dgm:prSet presAssocID="{AA44CDE8-1BD8-4866-A986-02E984760F32}" presName="hierFlow" presStyleCnt="0"/>
      <dgm:spPr/>
    </dgm:pt>
    <dgm:pt modelId="{14773B4E-A84D-495C-BAC9-25A6C2E9F6C4}" type="pres">
      <dgm:prSet presAssocID="{AA44CDE8-1BD8-4866-A986-02E984760F32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1DC960F2-DED0-444F-BEFF-843D9BC70D10}" type="pres">
      <dgm:prSet presAssocID="{C61DA289-1267-4868-AACC-D21EBCCAAFDD}" presName="Name14" presStyleCnt="0"/>
      <dgm:spPr/>
    </dgm:pt>
    <dgm:pt modelId="{BF85A25D-1049-4EE3-B652-AAB6F77D9A73}" type="pres">
      <dgm:prSet presAssocID="{C61DA289-1267-4868-AACC-D21EBCCAAFDD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B16A2A5-7416-4A71-9937-E5C594279DD7}" type="pres">
      <dgm:prSet presAssocID="{C61DA289-1267-4868-AACC-D21EBCCAAFDD}" presName="hierChild2" presStyleCnt="0"/>
      <dgm:spPr/>
    </dgm:pt>
    <dgm:pt modelId="{92A8D624-0BE0-4670-AF6B-BBE259A407B5}" type="pres">
      <dgm:prSet presAssocID="{416F055F-AAEA-463E-9A18-3A706EA8BBF1}" presName="Name19" presStyleLbl="parChTrans1D2" presStyleIdx="0" presStyleCnt="3"/>
      <dgm:spPr/>
      <dgm:t>
        <a:bodyPr/>
        <a:lstStyle/>
        <a:p>
          <a:endParaRPr lang="ru-RU"/>
        </a:p>
      </dgm:t>
    </dgm:pt>
    <dgm:pt modelId="{3FD1071F-295C-43F2-8649-4D5B0CF829C4}" type="pres">
      <dgm:prSet presAssocID="{1C6A30F9-0AA3-4EF7-91FF-A191BBA8C7B3}" presName="Name21" presStyleCnt="0"/>
      <dgm:spPr/>
    </dgm:pt>
    <dgm:pt modelId="{3B9CEB48-7E8A-438F-87E2-8C3BFC646263}" type="pres">
      <dgm:prSet presAssocID="{1C6A30F9-0AA3-4EF7-91FF-A191BBA8C7B3}" presName="level2Shape" presStyleLbl="node2" presStyleIdx="0" presStyleCnt="3"/>
      <dgm:spPr/>
      <dgm:t>
        <a:bodyPr/>
        <a:lstStyle/>
        <a:p>
          <a:endParaRPr lang="ru-RU"/>
        </a:p>
      </dgm:t>
    </dgm:pt>
    <dgm:pt modelId="{1ED7D7E2-AAD6-4E0A-9E00-439EA2B907DE}" type="pres">
      <dgm:prSet presAssocID="{1C6A30F9-0AA3-4EF7-91FF-A191BBA8C7B3}" presName="hierChild3" presStyleCnt="0"/>
      <dgm:spPr/>
    </dgm:pt>
    <dgm:pt modelId="{A7348C85-CEDC-4D42-94C5-7A12C19E80CB}" type="pres">
      <dgm:prSet presAssocID="{A8AD34E6-EA42-4D46-8E09-EB2B39687D94}" presName="Name19" presStyleLbl="parChTrans1D2" presStyleIdx="1" presStyleCnt="3"/>
      <dgm:spPr/>
      <dgm:t>
        <a:bodyPr/>
        <a:lstStyle/>
        <a:p>
          <a:endParaRPr lang="ru-RU"/>
        </a:p>
      </dgm:t>
    </dgm:pt>
    <dgm:pt modelId="{4C9F8482-68AA-4A2D-A5E7-418B8DB21564}" type="pres">
      <dgm:prSet presAssocID="{FD858E4B-A79D-4972-BC52-2E433CF05AAD}" presName="Name21" presStyleCnt="0"/>
      <dgm:spPr/>
    </dgm:pt>
    <dgm:pt modelId="{784CAB9E-FD0A-4D3B-B4EA-09E965C2417D}" type="pres">
      <dgm:prSet presAssocID="{FD858E4B-A79D-4972-BC52-2E433CF05AAD}" presName="level2Shape" presStyleLbl="node2" presStyleIdx="1" presStyleCnt="3"/>
      <dgm:spPr/>
      <dgm:t>
        <a:bodyPr/>
        <a:lstStyle/>
        <a:p>
          <a:endParaRPr lang="ru-RU"/>
        </a:p>
      </dgm:t>
    </dgm:pt>
    <dgm:pt modelId="{1271063D-A489-4A9B-ABB4-0489D62350FA}" type="pres">
      <dgm:prSet presAssocID="{FD858E4B-A79D-4972-BC52-2E433CF05AAD}" presName="hierChild3" presStyleCnt="0"/>
      <dgm:spPr/>
    </dgm:pt>
    <dgm:pt modelId="{D09031B8-172A-454F-B801-96EE676A8EC2}" type="pres">
      <dgm:prSet presAssocID="{5F3A0E16-7438-463C-9B4B-3922D5BC4126}" presName="Name19" presStyleLbl="parChTrans1D2" presStyleIdx="2" presStyleCnt="3"/>
      <dgm:spPr/>
      <dgm:t>
        <a:bodyPr/>
        <a:lstStyle/>
        <a:p>
          <a:endParaRPr lang="ru-RU"/>
        </a:p>
      </dgm:t>
    </dgm:pt>
    <dgm:pt modelId="{B13ADA76-4A6E-4E1A-BBC5-A24527DE4015}" type="pres">
      <dgm:prSet presAssocID="{A8991DAD-4686-47CF-BB1E-DDFECC4900B4}" presName="Name21" presStyleCnt="0"/>
      <dgm:spPr/>
    </dgm:pt>
    <dgm:pt modelId="{8F6E51B4-263B-421A-B2A0-BE431FB6F4DA}" type="pres">
      <dgm:prSet presAssocID="{A8991DAD-4686-47CF-BB1E-DDFECC4900B4}" presName="level2Shape" presStyleLbl="node2" presStyleIdx="2" presStyleCnt="3"/>
      <dgm:spPr/>
      <dgm:t>
        <a:bodyPr/>
        <a:lstStyle/>
        <a:p>
          <a:endParaRPr lang="ru-RU"/>
        </a:p>
      </dgm:t>
    </dgm:pt>
    <dgm:pt modelId="{74309408-5E8C-4A53-A1EF-9E4375CB58F3}" type="pres">
      <dgm:prSet presAssocID="{A8991DAD-4686-47CF-BB1E-DDFECC4900B4}" presName="hierChild3" presStyleCnt="0"/>
      <dgm:spPr/>
    </dgm:pt>
    <dgm:pt modelId="{149A1B0B-214F-44AF-BDDC-F8A214AA67FB}" type="pres">
      <dgm:prSet presAssocID="{AA44CDE8-1BD8-4866-A986-02E984760F32}" presName="bgShapesFlow" presStyleCnt="0"/>
      <dgm:spPr/>
    </dgm:pt>
  </dgm:ptLst>
  <dgm:cxnLst>
    <dgm:cxn modelId="{2AA8440D-77CB-4E76-8E98-694F9FFFD78E}" type="presOf" srcId="{1C6A30F9-0AA3-4EF7-91FF-A191BBA8C7B3}" destId="{3B9CEB48-7E8A-438F-87E2-8C3BFC646263}" srcOrd="0" destOrd="0" presId="urn:microsoft.com/office/officeart/2005/8/layout/hierarchy6"/>
    <dgm:cxn modelId="{DCB2E866-16BC-4934-989E-0E7D99E16C28}" type="presOf" srcId="{AA44CDE8-1BD8-4866-A986-02E984760F32}" destId="{48C8FF5E-7DB9-4D6A-89A5-8382F556BDD0}" srcOrd="0" destOrd="0" presId="urn:microsoft.com/office/officeart/2005/8/layout/hierarchy6"/>
    <dgm:cxn modelId="{DACDF753-9469-474D-BC78-B27BE9793782}" type="presOf" srcId="{5F3A0E16-7438-463C-9B4B-3922D5BC4126}" destId="{D09031B8-172A-454F-B801-96EE676A8EC2}" srcOrd="0" destOrd="0" presId="urn:microsoft.com/office/officeart/2005/8/layout/hierarchy6"/>
    <dgm:cxn modelId="{B69FB2FB-3A02-4704-8844-F8E655F0E9A2}" type="presOf" srcId="{A8AD34E6-EA42-4D46-8E09-EB2B39687D94}" destId="{A7348C85-CEDC-4D42-94C5-7A12C19E80CB}" srcOrd="0" destOrd="0" presId="urn:microsoft.com/office/officeart/2005/8/layout/hierarchy6"/>
    <dgm:cxn modelId="{4B47030B-E39D-4CA3-AFE7-2883FF65D385}" srcId="{C61DA289-1267-4868-AACC-D21EBCCAAFDD}" destId="{1C6A30F9-0AA3-4EF7-91FF-A191BBA8C7B3}" srcOrd="0" destOrd="0" parTransId="{416F055F-AAEA-463E-9A18-3A706EA8BBF1}" sibTransId="{CB04AE8A-604D-4B6D-BDA8-15BE80A1F45D}"/>
    <dgm:cxn modelId="{E07FFBF9-2F20-426F-BC2E-A0B53E19CE21}" type="presOf" srcId="{416F055F-AAEA-463E-9A18-3A706EA8BBF1}" destId="{92A8D624-0BE0-4670-AF6B-BBE259A407B5}" srcOrd="0" destOrd="0" presId="urn:microsoft.com/office/officeart/2005/8/layout/hierarchy6"/>
    <dgm:cxn modelId="{EBA9F8D3-D0AF-47FF-8E89-C294EAE9AD42}" srcId="{AA44CDE8-1BD8-4866-A986-02E984760F32}" destId="{C61DA289-1267-4868-AACC-D21EBCCAAFDD}" srcOrd="0" destOrd="0" parTransId="{C6BD74C5-0E20-4694-A0E1-8AA53A9778EA}" sibTransId="{7AF856DF-8C2C-4FB6-92A9-2CD0A9942146}"/>
    <dgm:cxn modelId="{4CCCC601-F5B5-43E5-9FFD-D4056B9A7A24}" type="presOf" srcId="{C61DA289-1267-4868-AACC-D21EBCCAAFDD}" destId="{BF85A25D-1049-4EE3-B652-AAB6F77D9A73}" srcOrd="0" destOrd="0" presId="urn:microsoft.com/office/officeart/2005/8/layout/hierarchy6"/>
    <dgm:cxn modelId="{48016BCD-20E6-44BE-BE15-81E925F94A86}" type="presOf" srcId="{A8991DAD-4686-47CF-BB1E-DDFECC4900B4}" destId="{8F6E51B4-263B-421A-B2A0-BE431FB6F4DA}" srcOrd="0" destOrd="0" presId="urn:microsoft.com/office/officeart/2005/8/layout/hierarchy6"/>
    <dgm:cxn modelId="{41F5ADB9-38EA-4418-B3F5-DD011B1806BD}" type="presOf" srcId="{FD858E4B-A79D-4972-BC52-2E433CF05AAD}" destId="{784CAB9E-FD0A-4D3B-B4EA-09E965C2417D}" srcOrd="0" destOrd="0" presId="urn:microsoft.com/office/officeart/2005/8/layout/hierarchy6"/>
    <dgm:cxn modelId="{D03D3AEF-3BE2-4BAB-8410-85F5AC051B52}" srcId="{C61DA289-1267-4868-AACC-D21EBCCAAFDD}" destId="{FD858E4B-A79D-4972-BC52-2E433CF05AAD}" srcOrd="1" destOrd="0" parTransId="{A8AD34E6-EA42-4D46-8E09-EB2B39687D94}" sibTransId="{C94ECEC5-9EFD-4C30-ADD4-4D4AC4C54DC0}"/>
    <dgm:cxn modelId="{777558E9-0471-4A83-B1A6-C43EEF2937A7}" srcId="{C61DA289-1267-4868-AACC-D21EBCCAAFDD}" destId="{A8991DAD-4686-47CF-BB1E-DDFECC4900B4}" srcOrd="2" destOrd="0" parTransId="{5F3A0E16-7438-463C-9B4B-3922D5BC4126}" sibTransId="{50E9A0D1-E5A4-4CCF-B402-778034745C0A}"/>
    <dgm:cxn modelId="{A24D914C-F070-41A0-8661-928990694D4C}" type="presParOf" srcId="{48C8FF5E-7DB9-4D6A-89A5-8382F556BDD0}" destId="{1C32F664-98F3-489F-A866-0FA82C17C897}" srcOrd="0" destOrd="0" presId="urn:microsoft.com/office/officeart/2005/8/layout/hierarchy6"/>
    <dgm:cxn modelId="{FC894379-D5DB-4731-AF94-30AB4994BAAF}" type="presParOf" srcId="{1C32F664-98F3-489F-A866-0FA82C17C897}" destId="{14773B4E-A84D-495C-BAC9-25A6C2E9F6C4}" srcOrd="0" destOrd="0" presId="urn:microsoft.com/office/officeart/2005/8/layout/hierarchy6"/>
    <dgm:cxn modelId="{D394D324-DA9B-4862-BCE3-C33E70C2E39B}" type="presParOf" srcId="{14773B4E-A84D-495C-BAC9-25A6C2E9F6C4}" destId="{1DC960F2-DED0-444F-BEFF-843D9BC70D10}" srcOrd="0" destOrd="0" presId="urn:microsoft.com/office/officeart/2005/8/layout/hierarchy6"/>
    <dgm:cxn modelId="{DF8403BD-2A04-4DAA-BCD9-8E1349D3B978}" type="presParOf" srcId="{1DC960F2-DED0-444F-BEFF-843D9BC70D10}" destId="{BF85A25D-1049-4EE3-B652-AAB6F77D9A73}" srcOrd="0" destOrd="0" presId="urn:microsoft.com/office/officeart/2005/8/layout/hierarchy6"/>
    <dgm:cxn modelId="{478BD3E0-D2D7-496C-AB7F-7324C7D2A29B}" type="presParOf" srcId="{1DC960F2-DED0-444F-BEFF-843D9BC70D10}" destId="{EB16A2A5-7416-4A71-9937-E5C594279DD7}" srcOrd="1" destOrd="0" presId="urn:microsoft.com/office/officeart/2005/8/layout/hierarchy6"/>
    <dgm:cxn modelId="{62BD6E7B-B734-46EA-BDB7-A5BD6CA3339A}" type="presParOf" srcId="{EB16A2A5-7416-4A71-9937-E5C594279DD7}" destId="{92A8D624-0BE0-4670-AF6B-BBE259A407B5}" srcOrd="0" destOrd="0" presId="urn:microsoft.com/office/officeart/2005/8/layout/hierarchy6"/>
    <dgm:cxn modelId="{01170612-7036-4D46-8660-AE3A2938A713}" type="presParOf" srcId="{EB16A2A5-7416-4A71-9937-E5C594279DD7}" destId="{3FD1071F-295C-43F2-8649-4D5B0CF829C4}" srcOrd="1" destOrd="0" presId="urn:microsoft.com/office/officeart/2005/8/layout/hierarchy6"/>
    <dgm:cxn modelId="{02FC6141-B355-40DF-BB90-A99DF4D036F0}" type="presParOf" srcId="{3FD1071F-295C-43F2-8649-4D5B0CF829C4}" destId="{3B9CEB48-7E8A-438F-87E2-8C3BFC646263}" srcOrd="0" destOrd="0" presId="urn:microsoft.com/office/officeart/2005/8/layout/hierarchy6"/>
    <dgm:cxn modelId="{6AB742C7-B0F4-4805-85C0-704F2AE51A72}" type="presParOf" srcId="{3FD1071F-295C-43F2-8649-4D5B0CF829C4}" destId="{1ED7D7E2-AAD6-4E0A-9E00-439EA2B907DE}" srcOrd="1" destOrd="0" presId="urn:microsoft.com/office/officeart/2005/8/layout/hierarchy6"/>
    <dgm:cxn modelId="{7DA57B82-193F-4A12-97B0-20DE2FBAA96D}" type="presParOf" srcId="{EB16A2A5-7416-4A71-9937-E5C594279DD7}" destId="{A7348C85-CEDC-4D42-94C5-7A12C19E80CB}" srcOrd="2" destOrd="0" presId="urn:microsoft.com/office/officeart/2005/8/layout/hierarchy6"/>
    <dgm:cxn modelId="{D1344842-B7B2-4757-8E37-F8F6ABFFB661}" type="presParOf" srcId="{EB16A2A5-7416-4A71-9937-E5C594279DD7}" destId="{4C9F8482-68AA-4A2D-A5E7-418B8DB21564}" srcOrd="3" destOrd="0" presId="urn:microsoft.com/office/officeart/2005/8/layout/hierarchy6"/>
    <dgm:cxn modelId="{487F07A5-D9EB-43B5-8730-01BFEF5D4864}" type="presParOf" srcId="{4C9F8482-68AA-4A2D-A5E7-418B8DB21564}" destId="{784CAB9E-FD0A-4D3B-B4EA-09E965C2417D}" srcOrd="0" destOrd="0" presId="urn:microsoft.com/office/officeart/2005/8/layout/hierarchy6"/>
    <dgm:cxn modelId="{2E7E47F2-3C57-46CD-BDEA-A8ECFE854455}" type="presParOf" srcId="{4C9F8482-68AA-4A2D-A5E7-418B8DB21564}" destId="{1271063D-A489-4A9B-ABB4-0489D62350FA}" srcOrd="1" destOrd="0" presId="urn:microsoft.com/office/officeart/2005/8/layout/hierarchy6"/>
    <dgm:cxn modelId="{EA5909EB-0463-43B3-BB49-CF615782D43E}" type="presParOf" srcId="{EB16A2A5-7416-4A71-9937-E5C594279DD7}" destId="{D09031B8-172A-454F-B801-96EE676A8EC2}" srcOrd="4" destOrd="0" presId="urn:microsoft.com/office/officeart/2005/8/layout/hierarchy6"/>
    <dgm:cxn modelId="{3D933926-0A0F-48A9-8981-C2251566C0C1}" type="presParOf" srcId="{EB16A2A5-7416-4A71-9937-E5C594279DD7}" destId="{B13ADA76-4A6E-4E1A-BBC5-A24527DE4015}" srcOrd="5" destOrd="0" presId="urn:microsoft.com/office/officeart/2005/8/layout/hierarchy6"/>
    <dgm:cxn modelId="{2D7A15C0-7F86-4623-867D-DCEF3A03B6DD}" type="presParOf" srcId="{B13ADA76-4A6E-4E1A-BBC5-A24527DE4015}" destId="{8F6E51B4-263B-421A-B2A0-BE431FB6F4DA}" srcOrd="0" destOrd="0" presId="urn:microsoft.com/office/officeart/2005/8/layout/hierarchy6"/>
    <dgm:cxn modelId="{0A11200C-FE4D-4014-9884-BB9BC794FDC7}" type="presParOf" srcId="{B13ADA76-4A6E-4E1A-BBC5-A24527DE4015}" destId="{74309408-5E8C-4A53-A1EF-9E4375CB58F3}" srcOrd="1" destOrd="0" presId="urn:microsoft.com/office/officeart/2005/8/layout/hierarchy6"/>
    <dgm:cxn modelId="{90E7A2B3-CFF8-4D1F-A112-9B62597685AC}" type="presParOf" srcId="{48C8FF5E-7DB9-4D6A-89A5-8382F556BDD0}" destId="{149A1B0B-214F-44AF-BDDC-F8A214AA67FB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2E23ECD-3672-4883-A203-C761341AA558}" type="doc">
      <dgm:prSet loTypeId="urn:microsoft.com/office/officeart/2005/8/layout/process4" loCatId="list" qsTypeId="urn:microsoft.com/office/officeart/2005/8/quickstyle/3d4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4F0BFC1E-39A3-49DB-BAEF-E3812647DE49}">
      <dgm:prSet phldrT="[Текст]"/>
      <dgm:spPr/>
      <dgm:t>
        <a:bodyPr/>
        <a:lstStyle/>
        <a:p>
          <a:r>
            <a:rPr lang="ru-RU" dirty="0" smtClean="0"/>
            <a:t>Антидемпинговое исследование</a:t>
          </a:r>
          <a:endParaRPr lang="ru-RU" dirty="0"/>
        </a:p>
      </dgm:t>
    </dgm:pt>
    <dgm:pt modelId="{734F1762-81F4-43D8-A712-B23E76BC1C1E}" type="parTrans" cxnId="{D5D72477-54CD-412E-AA63-71F7CD98CB9A}">
      <dgm:prSet/>
      <dgm:spPr/>
      <dgm:t>
        <a:bodyPr/>
        <a:lstStyle/>
        <a:p>
          <a:endParaRPr lang="ru-RU"/>
        </a:p>
      </dgm:t>
    </dgm:pt>
    <dgm:pt modelId="{DF3863F6-22F3-4D66-899E-98FCFEE08F16}" type="sibTrans" cxnId="{D5D72477-54CD-412E-AA63-71F7CD98CB9A}">
      <dgm:prSet/>
      <dgm:spPr/>
      <dgm:t>
        <a:bodyPr/>
        <a:lstStyle/>
        <a:p>
          <a:endParaRPr lang="ru-RU"/>
        </a:p>
      </dgm:t>
    </dgm:pt>
    <dgm:pt modelId="{3398E42C-4D22-4749-A841-25A8119878B3}">
      <dgm:prSet phldrT="[Текст]"/>
      <dgm:spPr/>
      <dgm:t>
        <a:bodyPr/>
        <a:lstStyle/>
        <a:p>
          <a:r>
            <a:rPr lang="ru-RU" dirty="0" smtClean="0"/>
            <a:t>Сбор информации у производителей и импортеров</a:t>
          </a:r>
        </a:p>
      </dgm:t>
    </dgm:pt>
    <dgm:pt modelId="{62EFC0EF-EB02-42CC-96C8-71D2308DF57A}" type="parTrans" cxnId="{1DEEB7F0-7BB6-424A-B403-CC3AF4598122}">
      <dgm:prSet/>
      <dgm:spPr/>
      <dgm:t>
        <a:bodyPr/>
        <a:lstStyle/>
        <a:p>
          <a:endParaRPr lang="ru-RU"/>
        </a:p>
      </dgm:t>
    </dgm:pt>
    <dgm:pt modelId="{070B19EE-BEDB-4125-B555-7E00413986BE}" type="sibTrans" cxnId="{1DEEB7F0-7BB6-424A-B403-CC3AF4598122}">
      <dgm:prSet/>
      <dgm:spPr/>
      <dgm:t>
        <a:bodyPr/>
        <a:lstStyle/>
        <a:p>
          <a:endParaRPr lang="ru-RU"/>
        </a:p>
      </dgm:t>
    </dgm:pt>
    <dgm:pt modelId="{BF689009-0EF7-4858-9B8E-A62A9437BDCD}">
      <dgm:prSet phldrT="[Текст]"/>
      <dgm:spPr/>
      <dgm:t>
        <a:bodyPr/>
        <a:lstStyle/>
        <a:p>
          <a:r>
            <a:rPr lang="ru-RU" dirty="0" smtClean="0"/>
            <a:t>Практическое исследование и сопоставление</a:t>
          </a:r>
        </a:p>
      </dgm:t>
    </dgm:pt>
    <dgm:pt modelId="{ECB90C47-1460-4C18-BF30-D140BEE0DC28}" type="parTrans" cxnId="{25BC9BA4-F714-4F85-B35A-5D9712AE2BAF}">
      <dgm:prSet/>
      <dgm:spPr/>
      <dgm:t>
        <a:bodyPr/>
        <a:lstStyle/>
        <a:p>
          <a:endParaRPr lang="ru-RU"/>
        </a:p>
      </dgm:t>
    </dgm:pt>
    <dgm:pt modelId="{8197A9E0-FBD4-48F3-8B5E-8511DFD24B7E}" type="sibTrans" cxnId="{25BC9BA4-F714-4F85-B35A-5D9712AE2BAF}">
      <dgm:prSet/>
      <dgm:spPr/>
      <dgm:t>
        <a:bodyPr/>
        <a:lstStyle/>
        <a:p>
          <a:endParaRPr lang="ru-RU"/>
        </a:p>
      </dgm:t>
    </dgm:pt>
    <dgm:pt modelId="{1962D497-2BEF-40C8-907B-BD989B0F3ED3}">
      <dgm:prSet phldrT="[Текст]"/>
      <dgm:spPr/>
      <dgm:t>
        <a:bodyPr/>
        <a:lstStyle/>
        <a:p>
          <a:r>
            <a:rPr lang="ru-RU" dirty="0" smtClean="0"/>
            <a:t>Результат</a:t>
          </a:r>
          <a:endParaRPr lang="ru-RU" dirty="0"/>
        </a:p>
      </dgm:t>
    </dgm:pt>
    <dgm:pt modelId="{99F87550-90CE-46FB-AA77-95A7A128E3FC}" type="parTrans" cxnId="{12F4FB5A-3A70-4FD4-A5DC-3D5283304D67}">
      <dgm:prSet/>
      <dgm:spPr/>
      <dgm:t>
        <a:bodyPr/>
        <a:lstStyle/>
        <a:p>
          <a:endParaRPr lang="ru-RU"/>
        </a:p>
      </dgm:t>
    </dgm:pt>
    <dgm:pt modelId="{66C22834-2B50-4C91-8045-A3EB4CDA847D}" type="sibTrans" cxnId="{12F4FB5A-3A70-4FD4-A5DC-3D5283304D67}">
      <dgm:prSet/>
      <dgm:spPr/>
      <dgm:t>
        <a:bodyPr/>
        <a:lstStyle/>
        <a:p>
          <a:endParaRPr lang="ru-RU"/>
        </a:p>
      </dgm:t>
    </dgm:pt>
    <dgm:pt modelId="{B0A97DDB-61B1-4C44-BBB2-BDD5C1F33BC3}" type="pres">
      <dgm:prSet presAssocID="{52E23ECD-3672-4883-A203-C761341AA55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D90EFFF-9D77-44CF-99AE-D1DB3E190A3D}" type="pres">
      <dgm:prSet presAssocID="{1962D497-2BEF-40C8-907B-BD989B0F3ED3}" presName="boxAndChildren" presStyleCnt="0"/>
      <dgm:spPr/>
    </dgm:pt>
    <dgm:pt modelId="{CFC30B0F-4753-4D74-A308-E9E3A42BC926}" type="pres">
      <dgm:prSet presAssocID="{1962D497-2BEF-40C8-907B-BD989B0F3ED3}" presName="parentTextBox" presStyleLbl="node1" presStyleIdx="0" presStyleCnt="4" custLinFactNeighborX="1389" custLinFactNeighborY="1506"/>
      <dgm:spPr/>
      <dgm:t>
        <a:bodyPr/>
        <a:lstStyle/>
        <a:p>
          <a:endParaRPr lang="ru-RU"/>
        </a:p>
      </dgm:t>
    </dgm:pt>
    <dgm:pt modelId="{0967242B-36E4-4D5D-BE23-6A195D23BD71}" type="pres">
      <dgm:prSet presAssocID="{8197A9E0-FBD4-48F3-8B5E-8511DFD24B7E}" presName="sp" presStyleCnt="0"/>
      <dgm:spPr/>
    </dgm:pt>
    <dgm:pt modelId="{0477CB5D-D0F5-4DF0-AB95-625586B43F45}" type="pres">
      <dgm:prSet presAssocID="{BF689009-0EF7-4858-9B8E-A62A9437BDCD}" presName="arrowAndChildren" presStyleCnt="0"/>
      <dgm:spPr/>
    </dgm:pt>
    <dgm:pt modelId="{5637ECEE-64CD-4CF7-905C-BBBB75304E3B}" type="pres">
      <dgm:prSet presAssocID="{BF689009-0EF7-4858-9B8E-A62A9437BDCD}" presName="parentTextArrow" presStyleLbl="node1" presStyleIdx="1" presStyleCnt="4"/>
      <dgm:spPr/>
      <dgm:t>
        <a:bodyPr/>
        <a:lstStyle/>
        <a:p>
          <a:endParaRPr lang="ru-RU"/>
        </a:p>
      </dgm:t>
    </dgm:pt>
    <dgm:pt modelId="{6A8FC2A7-0EAC-44BB-A988-DD2849957931}" type="pres">
      <dgm:prSet presAssocID="{070B19EE-BEDB-4125-B555-7E00413986BE}" presName="sp" presStyleCnt="0"/>
      <dgm:spPr/>
    </dgm:pt>
    <dgm:pt modelId="{F5D88C95-1177-45FB-A717-62FE651768F6}" type="pres">
      <dgm:prSet presAssocID="{3398E42C-4D22-4749-A841-25A8119878B3}" presName="arrowAndChildren" presStyleCnt="0"/>
      <dgm:spPr/>
    </dgm:pt>
    <dgm:pt modelId="{48755A38-89E5-40C8-97CB-F25979198CF4}" type="pres">
      <dgm:prSet presAssocID="{3398E42C-4D22-4749-A841-25A8119878B3}" presName="parentTextArrow" presStyleLbl="node1" presStyleIdx="2" presStyleCnt="4"/>
      <dgm:spPr/>
      <dgm:t>
        <a:bodyPr/>
        <a:lstStyle/>
        <a:p>
          <a:endParaRPr lang="ru-RU"/>
        </a:p>
      </dgm:t>
    </dgm:pt>
    <dgm:pt modelId="{77D2052F-0528-4F12-94F7-ED6EBB0ED27A}" type="pres">
      <dgm:prSet presAssocID="{DF3863F6-22F3-4D66-899E-98FCFEE08F16}" presName="sp" presStyleCnt="0"/>
      <dgm:spPr/>
    </dgm:pt>
    <dgm:pt modelId="{4BC255AF-2EE2-439C-A701-4738CC1B294B}" type="pres">
      <dgm:prSet presAssocID="{4F0BFC1E-39A3-49DB-BAEF-E3812647DE49}" presName="arrowAndChildren" presStyleCnt="0"/>
      <dgm:spPr/>
    </dgm:pt>
    <dgm:pt modelId="{942A8D8C-C5CF-4EF9-8A46-F035D20238E1}" type="pres">
      <dgm:prSet presAssocID="{4F0BFC1E-39A3-49DB-BAEF-E3812647DE49}" presName="parentTextArrow" presStyleLbl="node1" presStyleIdx="3" presStyleCnt="4"/>
      <dgm:spPr/>
      <dgm:t>
        <a:bodyPr/>
        <a:lstStyle/>
        <a:p>
          <a:endParaRPr lang="ru-RU"/>
        </a:p>
      </dgm:t>
    </dgm:pt>
  </dgm:ptLst>
  <dgm:cxnLst>
    <dgm:cxn modelId="{D5D72477-54CD-412E-AA63-71F7CD98CB9A}" srcId="{52E23ECD-3672-4883-A203-C761341AA558}" destId="{4F0BFC1E-39A3-49DB-BAEF-E3812647DE49}" srcOrd="0" destOrd="0" parTransId="{734F1762-81F4-43D8-A712-B23E76BC1C1E}" sibTransId="{DF3863F6-22F3-4D66-899E-98FCFEE08F16}"/>
    <dgm:cxn modelId="{8A0C25AF-39AB-4BD3-97FA-89AF58BD9914}" type="presOf" srcId="{BF689009-0EF7-4858-9B8E-A62A9437BDCD}" destId="{5637ECEE-64CD-4CF7-905C-BBBB75304E3B}" srcOrd="0" destOrd="0" presId="urn:microsoft.com/office/officeart/2005/8/layout/process4"/>
    <dgm:cxn modelId="{12F4FB5A-3A70-4FD4-A5DC-3D5283304D67}" srcId="{52E23ECD-3672-4883-A203-C761341AA558}" destId="{1962D497-2BEF-40C8-907B-BD989B0F3ED3}" srcOrd="3" destOrd="0" parTransId="{99F87550-90CE-46FB-AA77-95A7A128E3FC}" sibTransId="{66C22834-2B50-4C91-8045-A3EB4CDA847D}"/>
    <dgm:cxn modelId="{E7E5BF24-78CD-4630-A00B-09567B20A11B}" type="presOf" srcId="{52E23ECD-3672-4883-A203-C761341AA558}" destId="{B0A97DDB-61B1-4C44-BBB2-BDD5C1F33BC3}" srcOrd="0" destOrd="0" presId="urn:microsoft.com/office/officeart/2005/8/layout/process4"/>
    <dgm:cxn modelId="{90F07169-B652-43E7-A2B6-BF0174213152}" type="presOf" srcId="{1962D497-2BEF-40C8-907B-BD989B0F3ED3}" destId="{CFC30B0F-4753-4D74-A308-E9E3A42BC926}" srcOrd="0" destOrd="0" presId="urn:microsoft.com/office/officeart/2005/8/layout/process4"/>
    <dgm:cxn modelId="{25BC9BA4-F714-4F85-B35A-5D9712AE2BAF}" srcId="{52E23ECD-3672-4883-A203-C761341AA558}" destId="{BF689009-0EF7-4858-9B8E-A62A9437BDCD}" srcOrd="2" destOrd="0" parTransId="{ECB90C47-1460-4C18-BF30-D140BEE0DC28}" sibTransId="{8197A9E0-FBD4-48F3-8B5E-8511DFD24B7E}"/>
    <dgm:cxn modelId="{1DEEB7F0-7BB6-424A-B403-CC3AF4598122}" srcId="{52E23ECD-3672-4883-A203-C761341AA558}" destId="{3398E42C-4D22-4749-A841-25A8119878B3}" srcOrd="1" destOrd="0" parTransId="{62EFC0EF-EB02-42CC-96C8-71D2308DF57A}" sibTransId="{070B19EE-BEDB-4125-B555-7E00413986BE}"/>
    <dgm:cxn modelId="{8B92268F-B36F-478D-AF2C-9FD91CAA9195}" type="presOf" srcId="{3398E42C-4D22-4749-A841-25A8119878B3}" destId="{48755A38-89E5-40C8-97CB-F25979198CF4}" srcOrd="0" destOrd="0" presId="urn:microsoft.com/office/officeart/2005/8/layout/process4"/>
    <dgm:cxn modelId="{47C3F6B6-A50B-4CB4-9139-A9BD11023772}" type="presOf" srcId="{4F0BFC1E-39A3-49DB-BAEF-E3812647DE49}" destId="{942A8D8C-C5CF-4EF9-8A46-F035D20238E1}" srcOrd="0" destOrd="0" presId="urn:microsoft.com/office/officeart/2005/8/layout/process4"/>
    <dgm:cxn modelId="{54C9B1AD-654D-4AC7-82BC-B30FAAD02324}" type="presParOf" srcId="{B0A97DDB-61B1-4C44-BBB2-BDD5C1F33BC3}" destId="{BD90EFFF-9D77-44CF-99AE-D1DB3E190A3D}" srcOrd="0" destOrd="0" presId="urn:microsoft.com/office/officeart/2005/8/layout/process4"/>
    <dgm:cxn modelId="{03F8320D-3141-4BF7-9161-84D7B9C60E69}" type="presParOf" srcId="{BD90EFFF-9D77-44CF-99AE-D1DB3E190A3D}" destId="{CFC30B0F-4753-4D74-A308-E9E3A42BC926}" srcOrd="0" destOrd="0" presId="urn:microsoft.com/office/officeart/2005/8/layout/process4"/>
    <dgm:cxn modelId="{C8E4C457-B9B2-4E09-BAF9-3D5477437313}" type="presParOf" srcId="{B0A97DDB-61B1-4C44-BBB2-BDD5C1F33BC3}" destId="{0967242B-36E4-4D5D-BE23-6A195D23BD71}" srcOrd="1" destOrd="0" presId="urn:microsoft.com/office/officeart/2005/8/layout/process4"/>
    <dgm:cxn modelId="{BDE60C41-00AC-4135-8636-D1E7F4F3E30D}" type="presParOf" srcId="{B0A97DDB-61B1-4C44-BBB2-BDD5C1F33BC3}" destId="{0477CB5D-D0F5-4DF0-AB95-625586B43F45}" srcOrd="2" destOrd="0" presId="urn:microsoft.com/office/officeart/2005/8/layout/process4"/>
    <dgm:cxn modelId="{8190FB03-5F1A-454C-8C06-44446F433A89}" type="presParOf" srcId="{0477CB5D-D0F5-4DF0-AB95-625586B43F45}" destId="{5637ECEE-64CD-4CF7-905C-BBBB75304E3B}" srcOrd="0" destOrd="0" presId="urn:microsoft.com/office/officeart/2005/8/layout/process4"/>
    <dgm:cxn modelId="{7D60D023-78B3-4C3C-9354-204AA608AE7E}" type="presParOf" srcId="{B0A97DDB-61B1-4C44-BBB2-BDD5C1F33BC3}" destId="{6A8FC2A7-0EAC-44BB-A988-DD2849957931}" srcOrd="3" destOrd="0" presId="urn:microsoft.com/office/officeart/2005/8/layout/process4"/>
    <dgm:cxn modelId="{F9AB5663-0523-440F-B047-26B686B8C181}" type="presParOf" srcId="{B0A97DDB-61B1-4C44-BBB2-BDD5C1F33BC3}" destId="{F5D88C95-1177-45FB-A717-62FE651768F6}" srcOrd="4" destOrd="0" presId="urn:microsoft.com/office/officeart/2005/8/layout/process4"/>
    <dgm:cxn modelId="{4C51776A-BF7D-4F8B-B6F0-1B4608BC8FA2}" type="presParOf" srcId="{F5D88C95-1177-45FB-A717-62FE651768F6}" destId="{48755A38-89E5-40C8-97CB-F25979198CF4}" srcOrd="0" destOrd="0" presId="urn:microsoft.com/office/officeart/2005/8/layout/process4"/>
    <dgm:cxn modelId="{B81894D2-827E-4CE1-9C73-F1C22086F20A}" type="presParOf" srcId="{B0A97DDB-61B1-4C44-BBB2-BDD5C1F33BC3}" destId="{77D2052F-0528-4F12-94F7-ED6EBB0ED27A}" srcOrd="5" destOrd="0" presId="urn:microsoft.com/office/officeart/2005/8/layout/process4"/>
    <dgm:cxn modelId="{75F1E3AF-AD6A-4478-A94C-E02642144081}" type="presParOf" srcId="{B0A97DDB-61B1-4C44-BBB2-BDD5C1F33BC3}" destId="{4BC255AF-2EE2-439C-A701-4738CC1B294B}" srcOrd="6" destOrd="0" presId="urn:microsoft.com/office/officeart/2005/8/layout/process4"/>
    <dgm:cxn modelId="{339B7F57-5BEC-4A2E-BBCB-E8723C503C5C}" type="presParOf" srcId="{4BC255AF-2EE2-439C-A701-4738CC1B294B}" destId="{942A8D8C-C5CF-4EF9-8A46-F035D20238E1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0F95E-6023-4D4F-9C16-F15695C5E498}" type="datetimeFigureOut">
              <a:rPr lang="ru-RU"/>
              <a:pPr>
                <a:defRPr/>
              </a:pPr>
              <a:t>31.10.2010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3BF23-FA13-43DB-A01C-E48F7D1D7A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6CB06A-FBB9-41D6-B97A-EC0FF3B45268}" type="datetimeFigureOut">
              <a:rPr lang="ru-RU"/>
              <a:pPr>
                <a:defRPr/>
              </a:pPr>
              <a:t>31.10.2010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CD57C-4D76-415E-A752-9B425E8324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1F66A-C993-4359-9840-423513A0807E}" type="datetimeFigureOut">
              <a:rPr lang="ru-RU"/>
              <a:pPr>
                <a:defRPr/>
              </a:pPr>
              <a:t>31.10.2010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38736-85FC-4A76-82C0-E4A2871A4A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9DDBCB-8DB7-4981-8067-60E3162C6AA9}" type="datetimeFigureOut">
              <a:rPr lang="ru-RU"/>
              <a:pPr>
                <a:defRPr/>
              </a:pPr>
              <a:t>31.10.2010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164F5-A3F7-4D1F-957C-F55486AE83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8C470B-2A37-426C-A1BC-2FF1A7DDF615}" type="datetimeFigureOut">
              <a:rPr lang="ru-RU"/>
              <a:pPr>
                <a:defRPr/>
              </a:pPr>
              <a:t>31.10.2010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35C58-5A9F-4526-9BBA-3EF51E4628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7D089-4F84-4241-9BCE-D2BAAB5E7FA9}" type="datetimeFigureOut">
              <a:rPr lang="ru-RU"/>
              <a:pPr>
                <a:defRPr/>
              </a:pPr>
              <a:t>31.10.2010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1AF555-742E-4CB5-B365-1A88D5A1FC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865A2-AE23-4BB9-AD31-C0CD04F3D3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73922-7A69-42BA-A8F8-D4B59B0097C2}" type="datetimeFigureOut">
              <a:rPr lang="ru-RU"/>
              <a:pPr>
                <a:defRPr/>
              </a:pPr>
              <a:t>31.10.2010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17072-A884-4CBE-BD3C-C76696273D94}" type="datetimeFigureOut">
              <a:rPr lang="ru-RU"/>
              <a:pPr>
                <a:defRPr/>
              </a:pPr>
              <a:t>31.10.2010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3A6816-2AE7-4E7F-8E73-4C4568EA81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99CAE-8BAC-46A4-9C0D-A97373EE2D26}" type="datetimeFigureOut">
              <a:rPr lang="ru-RU"/>
              <a:pPr>
                <a:defRPr/>
              </a:pPr>
              <a:t>31.10.2010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F959F-F02E-4C41-A112-A92B496D8B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75E7A8-C890-40D6-9649-78CD90C52CBE}" type="datetimeFigureOut">
              <a:rPr lang="ru-RU"/>
              <a:pPr>
                <a:defRPr/>
              </a:pPr>
              <a:t>31.10.2010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98F85-0E7F-4D56-ABC8-31EDB6CDA7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8EE33D-1C1C-4573-80A4-F7847E6F5DEE}" type="datetimeFigureOut">
              <a:rPr lang="ru-RU"/>
              <a:pPr>
                <a:defRPr/>
              </a:pPr>
              <a:t>31.10.2010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9E899-493A-49AD-8204-00B323C131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07324F5B-1F4C-4BDD-9BE7-259FB6E7DA1B}" type="datetimeFigureOut">
              <a:rPr lang="ru-RU"/>
              <a:pPr>
                <a:defRPr/>
              </a:pPr>
              <a:t>31.10.2010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5394BF1B-7C1D-4712-8ED8-AE1F732962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0" r:id="rId1"/>
    <p:sldLayoutId id="2147483719" r:id="rId2"/>
    <p:sldLayoutId id="2147483721" r:id="rId3"/>
    <p:sldLayoutId id="2147483718" r:id="rId4"/>
    <p:sldLayoutId id="2147483722" r:id="rId5"/>
    <p:sldLayoutId id="2147483717" r:id="rId6"/>
    <p:sldLayoutId id="2147483716" r:id="rId7"/>
    <p:sldLayoutId id="2147483723" r:id="rId8"/>
    <p:sldLayoutId id="2147483724" r:id="rId9"/>
    <p:sldLayoutId id="2147483715" r:id="rId10"/>
    <p:sldLayoutId id="214748371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57200" y="3700463"/>
            <a:ext cx="8305800" cy="1143000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Конкурентное право Европейского Союза</a:t>
            </a:r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543956" cy="6205558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000" smtClean="0"/>
              <a:t>Первые антидемпинговые правила Сообщества были приняты в 1968 г. Ныне действующие правила установлены в регламенте Совета ЕС № 2423/88 от 11 июля 1988 г. В течение 80-х гг. Сообщество инициировало 378 антидемпинговых обследований. Основными объектами становились товары из стран Восточной Европы и Восточной Азии, хотя в последнее время наблюдались попытки использовать их и против ряда товаров, экспортируемых США и Японией.</a:t>
            </a:r>
            <a:br>
              <a:rPr lang="ru-RU" sz="3000" smtClean="0"/>
            </a:br>
            <a:endParaRPr lang="ru-RU" sz="3000"/>
          </a:p>
        </p:txBody>
      </p:sp>
    </p:spTree>
  </p:cSld>
  <p:clrMapOvr>
    <a:masterClrMapping/>
  </p:clrMapOvr>
  <p:transition>
    <p:push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857224" y="3214686"/>
          <a:ext cx="7686700" cy="28813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99084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700" smtClean="0"/>
              <a:t>Право ЕС предусматривает три предварительных условия наложения антидемпинговых пошлин: </a:t>
            </a:r>
            <a:br>
              <a:rPr lang="ru-RU" sz="2700" smtClean="0"/>
            </a:br>
            <a:r>
              <a:rPr lang="ru-RU" sz="2700" smtClean="0"/>
              <a:t>1) необходимо установить, что товар продается по демпинговым ценам(отличным от нормальных); </a:t>
            </a:r>
            <a:br>
              <a:rPr lang="ru-RU" sz="2700" smtClean="0"/>
            </a:br>
            <a:r>
              <a:rPr lang="ru-RU" sz="2700" smtClean="0"/>
              <a:t>2) в результате этого промышленности ЕС причиняется материальный ущерб; </a:t>
            </a:r>
            <a:br>
              <a:rPr lang="ru-RU" sz="2700" smtClean="0"/>
            </a:br>
            <a:r>
              <a:rPr lang="ru-RU" sz="2700" smtClean="0"/>
              <a:t>3) наложение антидемпинговой пошлины должно совершаться в интересах Сообщества.</a:t>
            </a:r>
            <a:endParaRPr lang="ru-RU" sz="2000"/>
          </a:p>
        </p:txBody>
      </p:sp>
    </p:spTree>
  </p:cSld>
  <p:clrMapOvr>
    <a:masterClrMapping/>
  </p:clrMapOvr>
  <p:transition>
    <p:push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584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применения антидемпинговых мер</a:t>
            </a:r>
            <a:endParaRPr lang="ru-RU" sz="3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276996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400" smtClean="0"/>
              <a:t>Конкурентное право ЕС представляет собой совокупность норм, запрещающих </a:t>
            </a:r>
            <a:r>
              <a:rPr lang="ru-RU" sz="3400" err="1" smtClean="0"/>
              <a:t>атиконкурентные</a:t>
            </a:r>
            <a:r>
              <a:rPr lang="ru-RU" sz="3400" smtClean="0"/>
              <a:t> соглашения между предприятия­ми и злоупотребление предприятиями их доминирующим положе­нием. В качестве предприятий (</a:t>
            </a:r>
            <a:r>
              <a:rPr sz="3400" smtClean="0"/>
              <a:t>undertakings</a:t>
            </a:r>
            <a:r>
              <a:rPr lang="ru-RU" sz="3400" smtClean="0"/>
              <a:t>) выступают как юридические, так и физические лица.</a:t>
            </a:r>
            <a:br>
              <a:rPr lang="ru-RU" sz="3400" smtClean="0"/>
            </a:br>
            <a:r>
              <a:rPr lang="ru-RU" sz="3400" smtClean="0"/>
              <a:t>Для конкурентного права ЕС характерно сравнительно мягкое регулирование монополистической деятельности.</a:t>
            </a:r>
            <a:endParaRPr lang="ru-RU" sz="3400"/>
          </a:p>
        </p:txBody>
      </p:sp>
    </p:spTree>
  </p:cSld>
  <p:clrMapOvr>
    <a:masterClrMapping/>
  </p:clrMapOvr>
  <p:transition>
    <p:cov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49117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Источником конкурентного права ЕС являются :</a:t>
            </a:r>
            <a:r>
              <a:rPr lang="ru-RU" sz="3600" smtClean="0"/>
              <a:t/>
            </a:r>
            <a:br>
              <a:rPr lang="ru-RU" sz="3600" smtClean="0"/>
            </a:br>
            <a:r>
              <a:rPr lang="ru-RU" sz="3600" smtClean="0"/>
              <a:t>1. Договор о создании ЕЭС (Рим, 1957)</a:t>
            </a:r>
            <a:br>
              <a:rPr lang="ru-RU" sz="3600" smtClean="0"/>
            </a:br>
            <a:r>
              <a:rPr lang="ru-RU" sz="3600" smtClean="0"/>
              <a:t>2. Договор о ЕС (Маастрихт,1992)</a:t>
            </a:r>
            <a:br>
              <a:rPr lang="ru-RU" sz="3600" smtClean="0"/>
            </a:br>
            <a:r>
              <a:rPr lang="ru-RU" sz="3600" smtClean="0"/>
              <a:t>3. Регламент № 17 от 6 февраля 1962 г. </a:t>
            </a:r>
            <a:br>
              <a:rPr lang="ru-RU" sz="3600" smtClean="0"/>
            </a:br>
            <a:r>
              <a:rPr lang="ru-RU" sz="3600" smtClean="0"/>
              <a:t>4. Регламент № 19/65 от 2 марта 1965 г.</a:t>
            </a:r>
            <a:br>
              <a:rPr lang="ru-RU" sz="3600" smtClean="0"/>
            </a:br>
            <a:r>
              <a:rPr lang="ru-RU" sz="3600" smtClean="0"/>
              <a:t>5.</a:t>
            </a:r>
            <a:r>
              <a:rPr lang="ru-RU" sz="3200" smtClean="0"/>
              <a:t> Регламент № 4064/89 от 21 декабря 1989 г.</a:t>
            </a:r>
            <a:r>
              <a:rPr lang="ru-RU" sz="3600" smtClean="0"/>
              <a:t/>
            </a:r>
            <a:br>
              <a:rPr lang="ru-RU" sz="3600" smtClean="0"/>
            </a:br>
            <a:r>
              <a:rPr lang="ru-RU" sz="3600" smtClean="0"/>
              <a:t>6. Предписания и директивы Комиссии ЕС </a:t>
            </a:r>
            <a:br>
              <a:rPr lang="ru-RU" sz="3600" smtClean="0"/>
            </a:br>
            <a:r>
              <a:rPr lang="ru-RU" sz="3600" smtClean="0"/>
              <a:t>7. Предписаниях Совета ЕС и пр.</a:t>
            </a:r>
            <a:endParaRPr lang="ru-RU" sz="3600"/>
          </a:p>
        </p:txBody>
      </p:sp>
    </p:spTree>
  </p:cSld>
  <p:clrMapOvr>
    <a:masterClrMapping/>
  </p:clrMapOvr>
  <p:transition>
    <p:push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48434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smtClean="0"/>
              <a:t>Раздел 1 ст. 85 Римского договора гласит: "Запрещается как несовместимое с Общим рынком следующее: все соглашения между предприятиями, решения ассоциаций предприятий и согласованные действия, которые могут причинить ущерб торговле между государствами-членами и которые имеют своей целью или следствием предотвращение, ограничение или искажение конкуренции в пределах Общего рынка и, в частности, которые:</a:t>
            </a:r>
            <a:br>
              <a:rPr lang="ru-RU" sz="2000" smtClean="0"/>
            </a:br>
            <a:r>
              <a:rPr lang="ru-RU" sz="2000" smtClean="0"/>
              <a:t>* прямо или косвенно устанавливают цены купли-продажи и любые иные условия торговли;</a:t>
            </a:r>
            <a:br>
              <a:rPr lang="ru-RU" sz="2000" smtClean="0"/>
            </a:br>
            <a:r>
              <a:rPr lang="ru-RU" sz="2000" smtClean="0"/>
              <a:t>* ограничивают или контролируют производство, торговлю, техническое развитие или инвестиции;</a:t>
            </a:r>
            <a:br>
              <a:rPr lang="ru-RU" sz="2000" smtClean="0"/>
            </a:br>
            <a:r>
              <a:rPr lang="ru-RU" sz="2000" smtClean="0"/>
              <a:t>* делят рынки или источники снабжения;</a:t>
            </a:r>
            <a:br>
              <a:rPr lang="ru-RU" sz="2000" smtClean="0"/>
            </a:br>
            <a:r>
              <a:rPr lang="ru-RU" sz="2000" smtClean="0"/>
              <a:t>* предусматривают различные оговорки к одинаковым сдел­кам с другими торговыми партнерами, ставя их тем самым в невы­годные конкурентные условия;</a:t>
            </a:r>
            <a:br>
              <a:rPr lang="ru-RU" sz="2000" smtClean="0"/>
            </a:br>
            <a:r>
              <a:rPr lang="ru-RU" sz="2000" smtClean="0"/>
              <a:t>*требуют при заключении контрактов принятия другими сторонами дополнительных обязательств, которые по своей природе или в соответствии с обычаями торговли не имеют связи с предме­том таких контрактов.</a:t>
            </a:r>
            <a:br>
              <a:rPr lang="ru-RU" sz="2000" smtClean="0"/>
            </a:br>
            <a:endParaRPr lang="ru-RU" sz="2000"/>
          </a:p>
        </p:txBody>
      </p:sp>
    </p:spTree>
  </p:cSld>
  <p:clrMapOvr>
    <a:masterClrMapping/>
  </p:clrMapOvr>
  <p:transition>
    <p:pu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promotion_wor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480" y="1500173"/>
            <a:ext cx="5572164" cy="4437625"/>
          </a:xfrm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192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400" smtClean="0"/>
              <a:t>Даже хозяйственная деятельность, ограниченная рамками одной страны, может быть признана учреждениями ЕС наносящей вред торговле между странами Общего рынка. </a:t>
            </a:r>
            <a:endParaRPr lang="ru-RU" sz="2400"/>
          </a:p>
        </p:txBody>
      </p:sp>
    </p:spTree>
  </p:cSld>
  <p:clrMapOvr>
    <a:masterClrMapping/>
  </p:clrMapOvr>
  <p:transition>
    <p:push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3412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000" smtClean="0"/>
              <a:t>Последствия ограничения конкуренции должны быть заметны, ощутимы. В целях прояснения положения с ощутимостью последствий Комиссия ЕЭС выпустила в 1970 г. указания по малым соглашениям. Согласно этому указанию не преследуются такие соглашения, действия которых распространяются на товары и услуги, составляющие не более 5% всего рынка подобных товаре услуг, и в которых участвуют предприятия с общим годовым товарооборотом, не превышающим 200 млн. европейских валютных единиц </a:t>
            </a:r>
            <a:endParaRPr lang="ru-RU" sz="3000"/>
          </a:p>
        </p:txBody>
      </p:sp>
    </p:spTree>
  </p:cSld>
  <p:clrMapOvr>
    <a:masterClrMapping/>
  </p:clrMapOvr>
  <p:transition>
    <p:pu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48434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ряде случаев положения разд. 1 ст. 85 Римского договора не применяются в отношении:</a:t>
            </a:r>
            <a:r>
              <a:rPr lang="ru-RU" sz="2200" smtClean="0"/>
              <a:t/>
            </a:r>
            <a:br>
              <a:rPr lang="ru-RU" sz="2200" smtClean="0"/>
            </a:br>
            <a:r>
              <a:rPr lang="ru-RU" sz="2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ru-RU" sz="2200" smtClean="0"/>
              <a:t>  любого соглашения или категории соглашений между предприятиями;</a:t>
            </a:r>
            <a:br>
              <a:rPr lang="ru-RU" sz="2200" smtClean="0"/>
            </a:br>
            <a:r>
              <a:rPr lang="ru-RU" sz="2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ru-RU" sz="2200" smtClean="0"/>
              <a:t>  любого решения или категории решений ассоциаций предприятии;</a:t>
            </a:r>
            <a:br>
              <a:rPr lang="ru-RU" sz="2200" smtClean="0"/>
            </a:br>
            <a:r>
              <a:rPr lang="ru-RU" sz="2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ru-RU" sz="2200" smtClean="0"/>
              <a:t>  любого согласованного действия или категории согласованных действий, которые содействуют улучшению производства или распределению товаров либо техническому или хозяйственному прогрессу, одновременно обеспечивая потребителям справедливую долю итоговых благ, и которые</a:t>
            </a:r>
            <a:br>
              <a:rPr lang="ru-RU" sz="2200" smtClean="0"/>
            </a:br>
            <a:r>
              <a:rPr lang="ru-RU" sz="2200" smtClean="0"/>
              <a:t>     </a:t>
            </a:r>
            <a:r>
              <a:rPr lang="ru-RU" sz="2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  </a:t>
            </a:r>
            <a:r>
              <a:rPr lang="ru-RU" sz="2200" smtClean="0"/>
              <a:t>не налагают на соответствующие предприятия ограничений, не необходимых для достижения указанных целей;</a:t>
            </a:r>
            <a:br>
              <a:rPr lang="ru-RU" sz="2200" smtClean="0"/>
            </a:br>
            <a:r>
              <a:rPr lang="ru-RU" sz="2200" smtClean="0"/>
              <a:t>    </a:t>
            </a:r>
            <a:r>
              <a:rPr lang="ru-RU" sz="2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б.  </a:t>
            </a:r>
            <a:r>
              <a:rPr lang="ru-RU" sz="2200" smtClean="0"/>
              <a:t>не предоставляют таким предприятиям возможность устранения конкуренции в отношении существенной части соответствующей продукции".</a:t>
            </a:r>
            <a:br>
              <a:rPr lang="ru-RU" sz="2200" smtClean="0"/>
            </a:br>
            <a:endParaRPr lang="ru-RU" sz="2200"/>
          </a:p>
        </p:txBody>
      </p:sp>
    </p:spTree>
  </p:cSld>
  <p:clrMapOvr>
    <a:masterClrMapping/>
  </p:clrMapOvr>
  <p:transition>
    <p:push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49131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200" smtClean="0"/>
              <a:t>	Статья 86 Римского договора гласит: "Любое злоупотребление одним предприятием или несколькими предприятиями доминирую­щим положением на Общем рынке или на существенной части его запрещается как несовместимое с Общим рынком, поскольку оно может причинить ущерб торговле между государствами-членами. Такое злоупотребление может, в частности, представлять собой:</a:t>
            </a:r>
            <a:br>
              <a:rPr lang="ru-RU" sz="2200" smtClean="0"/>
            </a:br>
            <a:r>
              <a:rPr lang="ru-RU" sz="2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*</a:t>
            </a:r>
            <a:r>
              <a:rPr lang="ru-RU" sz="2200" smtClean="0"/>
              <a:t>   прямое или косвенное установление несправедливых цен купли-продажи или иных несправедливых условий торговли;</a:t>
            </a:r>
            <a:br>
              <a:rPr lang="ru-RU" sz="2200" smtClean="0"/>
            </a:br>
            <a:r>
              <a:rPr lang="ru-RU" sz="2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*</a:t>
            </a:r>
            <a:r>
              <a:rPr lang="ru-RU" sz="2200" smtClean="0"/>
              <a:t>   ограничение производства, торговли и технического разви­тия во вред потребителям;</a:t>
            </a:r>
            <a:br>
              <a:rPr lang="ru-RU" sz="2200" smtClean="0"/>
            </a:br>
            <a:r>
              <a:rPr lang="ru-RU" sz="2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*</a:t>
            </a:r>
            <a:r>
              <a:rPr lang="ru-RU" sz="2200" smtClean="0"/>
              <a:t>   применение различных оговорок к одинаковым сделкам с другими торговыми партнерами, ставя их тем самым в невыгодные условия;</a:t>
            </a:r>
            <a:br>
              <a:rPr lang="ru-RU" sz="2200" smtClean="0"/>
            </a:br>
            <a:r>
              <a:rPr lang="ru-RU" sz="2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*</a:t>
            </a:r>
            <a:r>
              <a:rPr lang="ru-RU" sz="2200" smtClean="0"/>
              <a:t>   подчинение заключения контрактов принятию другими сто­ронами дополнительных обязательств, которые по своей природе или в соответствии с обычаями торговли не имеют связи с предметом таких контрактов.</a:t>
            </a:r>
            <a:r>
              <a:rPr lang="ru-RU" sz="2000" smtClean="0"/>
              <a:t/>
            </a:r>
            <a:br>
              <a:rPr lang="ru-RU" sz="2000" smtClean="0"/>
            </a:br>
            <a:endParaRPr lang="ru-RU" sz="2000"/>
          </a:p>
        </p:txBody>
      </p:sp>
    </p:spTree>
  </p:cSld>
  <p:clrMapOvr>
    <a:masterClrMapping/>
  </p:clrMapOvr>
  <p:transition>
    <p:pu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liderudsu 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3042" y="2071678"/>
            <a:ext cx="5500726" cy="4125545"/>
          </a:xfrm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276468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smtClean="0"/>
              <a:t>	Римский договор не определяет, какое положение на рынке считать  доминирующим. Параметры такого положения выводятся на основании административной и судебной практики. Для установления факта доминирующего положения необходимо вычислить рыночную долю предприятия</a:t>
            </a:r>
            <a:endParaRPr lang="ru-RU" sz="2400"/>
          </a:p>
        </p:txBody>
      </p:sp>
    </p:spTree>
  </p:cSld>
  <p:clrMapOvr>
    <a:masterClrMapping/>
  </p:clrMapOvr>
  <p:transition>
    <p:push dir="r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88</TotalTime>
  <Words>0</Words>
  <Application>Microsoft Office PowerPoint</Application>
  <PresentationFormat>Экран (4:3)</PresentationFormat>
  <Paragraphs>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6</vt:i4>
      </vt:variant>
      <vt:variant>
        <vt:lpstr>Заголовки слайдов</vt:lpstr>
      </vt:variant>
      <vt:variant>
        <vt:i4>12</vt:i4>
      </vt:variant>
    </vt:vector>
  </HeadingPairs>
  <TitlesOfParts>
    <vt:vector size="22" baseType="lpstr">
      <vt:lpstr>Constantia</vt:lpstr>
      <vt:lpstr>Arial</vt:lpstr>
      <vt:lpstr>Wingdings 2</vt:lpstr>
      <vt:lpstr>Calibri</vt:lpstr>
      <vt:lpstr>Бумажная</vt:lpstr>
      <vt:lpstr>Бумажная</vt:lpstr>
      <vt:lpstr>Бумажная</vt:lpstr>
      <vt:lpstr>Бумажная</vt:lpstr>
      <vt:lpstr>Бумажная</vt:lpstr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Конкурентное право Европейского Союза</dc:title>
  <dc:creator>analitik</dc:creator>
  <cp:lastModifiedBy>Philka</cp:lastModifiedBy>
  <cp:revision>17</cp:revision>
  <dcterms:created xsi:type="dcterms:W3CDTF">2010-05-06T11:29:08Z</dcterms:created>
  <dcterms:modified xsi:type="dcterms:W3CDTF">2010-10-31T12:38:16Z</dcterms:modified>
</cp:coreProperties>
</file>