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sldIdLst>
    <p:sldId id="256" r:id="rId2"/>
    <p:sldId id="257" r:id="rId3"/>
    <p:sldId id="258" r:id="rId4"/>
    <p:sldId id="261" r:id="rId5"/>
    <p:sldId id="262" r:id="rId6"/>
    <p:sldId id="264" r:id="rId7"/>
    <p:sldId id="265" r:id="rId8"/>
    <p:sldId id="268" r:id="rId9"/>
    <p:sldId id="269"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Lst>
  <p:sldSz cx="9144000" cy="6858000" type="screen4x3"/>
  <p:notesSz cx="6858000" cy="9144000"/>
  <p:defaultTextStyle>
    <a:defPPr>
      <a:defRPr lang="ru-RU"/>
    </a:defPPr>
    <a:lvl1pPr algn="l" rtl="0" fontAlgn="base">
      <a:spcBef>
        <a:spcPct val="0"/>
      </a:spcBef>
      <a:spcAft>
        <a:spcPct val="0"/>
      </a:spcAft>
      <a:defRPr sz="2000" kern="1200">
        <a:solidFill>
          <a:schemeClr val="tx1"/>
        </a:solidFill>
        <a:latin typeface="Comic Sans MS" panose="030F0702030302020204" pitchFamily="66" charset="0"/>
        <a:ea typeface="+mn-ea"/>
        <a:cs typeface="+mn-cs"/>
      </a:defRPr>
    </a:lvl1pPr>
    <a:lvl2pPr marL="457200" algn="l" rtl="0" fontAlgn="base">
      <a:spcBef>
        <a:spcPct val="0"/>
      </a:spcBef>
      <a:spcAft>
        <a:spcPct val="0"/>
      </a:spcAft>
      <a:defRPr sz="2000" kern="1200">
        <a:solidFill>
          <a:schemeClr val="tx1"/>
        </a:solidFill>
        <a:latin typeface="Comic Sans MS" panose="030F0702030302020204" pitchFamily="66" charset="0"/>
        <a:ea typeface="+mn-ea"/>
        <a:cs typeface="+mn-cs"/>
      </a:defRPr>
    </a:lvl2pPr>
    <a:lvl3pPr marL="914400" algn="l" rtl="0" fontAlgn="base">
      <a:spcBef>
        <a:spcPct val="0"/>
      </a:spcBef>
      <a:spcAft>
        <a:spcPct val="0"/>
      </a:spcAft>
      <a:defRPr sz="2000" kern="1200">
        <a:solidFill>
          <a:schemeClr val="tx1"/>
        </a:solidFill>
        <a:latin typeface="Comic Sans MS" panose="030F0702030302020204" pitchFamily="66" charset="0"/>
        <a:ea typeface="+mn-ea"/>
        <a:cs typeface="+mn-cs"/>
      </a:defRPr>
    </a:lvl3pPr>
    <a:lvl4pPr marL="1371600" algn="l" rtl="0" fontAlgn="base">
      <a:spcBef>
        <a:spcPct val="0"/>
      </a:spcBef>
      <a:spcAft>
        <a:spcPct val="0"/>
      </a:spcAft>
      <a:defRPr sz="2000" kern="1200">
        <a:solidFill>
          <a:schemeClr val="tx1"/>
        </a:solidFill>
        <a:latin typeface="Comic Sans MS" panose="030F0702030302020204" pitchFamily="66" charset="0"/>
        <a:ea typeface="+mn-ea"/>
        <a:cs typeface="+mn-cs"/>
      </a:defRPr>
    </a:lvl4pPr>
    <a:lvl5pPr marL="1828800" algn="l" rtl="0" fontAlgn="base">
      <a:spcBef>
        <a:spcPct val="0"/>
      </a:spcBef>
      <a:spcAft>
        <a:spcPct val="0"/>
      </a:spcAft>
      <a:defRPr sz="2000" kern="1200">
        <a:solidFill>
          <a:schemeClr val="tx1"/>
        </a:solidFill>
        <a:latin typeface="Comic Sans MS" panose="030F0702030302020204" pitchFamily="66" charset="0"/>
        <a:ea typeface="+mn-ea"/>
        <a:cs typeface="+mn-cs"/>
      </a:defRPr>
    </a:lvl5pPr>
    <a:lvl6pPr marL="2286000" algn="l" defTabSz="914400" rtl="0" eaLnBrk="1" latinLnBrk="0" hangingPunct="1">
      <a:defRPr sz="2000" kern="1200">
        <a:solidFill>
          <a:schemeClr val="tx1"/>
        </a:solidFill>
        <a:latin typeface="Comic Sans MS" panose="030F0702030302020204" pitchFamily="66" charset="0"/>
        <a:ea typeface="+mn-ea"/>
        <a:cs typeface="+mn-cs"/>
      </a:defRPr>
    </a:lvl6pPr>
    <a:lvl7pPr marL="2743200" algn="l" defTabSz="914400" rtl="0" eaLnBrk="1" latinLnBrk="0" hangingPunct="1">
      <a:defRPr sz="2000" kern="1200">
        <a:solidFill>
          <a:schemeClr val="tx1"/>
        </a:solidFill>
        <a:latin typeface="Comic Sans MS" panose="030F0702030302020204" pitchFamily="66" charset="0"/>
        <a:ea typeface="+mn-ea"/>
        <a:cs typeface="+mn-cs"/>
      </a:defRPr>
    </a:lvl7pPr>
    <a:lvl8pPr marL="3200400" algn="l" defTabSz="914400" rtl="0" eaLnBrk="1" latinLnBrk="0" hangingPunct="1">
      <a:defRPr sz="2000" kern="1200">
        <a:solidFill>
          <a:schemeClr val="tx1"/>
        </a:solidFill>
        <a:latin typeface="Comic Sans MS" panose="030F0702030302020204" pitchFamily="66" charset="0"/>
        <a:ea typeface="+mn-ea"/>
        <a:cs typeface="+mn-cs"/>
      </a:defRPr>
    </a:lvl8pPr>
    <a:lvl9pPr marL="3657600" algn="l" defTabSz="914400" rtl="0" eaLnBrk="1" latinLnBrk="0" hangingPunct="1">
      <a:defRPr sz="2000" kern="1200">
        <a:solidFill>
          <a:schemeClr val="tx1"/>
        </a:solidFill>
        <a:latin typeface="Comic Sans MS" panose="030F0702030302020204"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20529" autoAdjust="0"/>
    <p:restoredTop sz="94686" autoAdjust="0"/>
  </p:normalViewPr>
  <p:slideViewPr>
    <p:cSldViewPr>
      <p:cViewPr varScale="1">
        <p:scale>
          <a:sx n="47" d="100"/>
          <a:sy n="47" d="100"/>
        </p:scale>
        <p:origin x="142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25954" name="Freeform 2"/>
          <p:cNvSpPr>
            <a:spLocks/>
          </p:cNvSpPr>
          <p:nvPr/>
        </p:nvSpPr>
        <p:spPr bwMode="blackWhite">
          <a:xfrm>
            <a:off x="20638" y="12700"/>
            <a:ext cx="8896350" cy="6780213"/>
          </a:xfrm>
          <a:custGeom>
            <a:avLst/>
            <a:gdLst>
              <a:gd name="T0" fmla="*/ 2822 w 3985"/>
              <a:gd name="T1" fmla="*/ 0 h 3619"/>
              <a:gd name="T2" fmla="*/ 0 w 3985"/>
              <a:gd name="T3" fmla="*/ 975 h 3619"/>
              <a:gd name="T4" fmla="*/ 2169 w 3985"/>
              <a:gd name="T5" fmla="*/ 3619 h 3619"/>
              <a:gd name="T6" fmla="*/ 3985 w 3985"/>
              <a:gd name="T7" fmla="*/ 1125 h 3619"/>
              <a:gd name="T8" fmla="*/ 2822 w 3985"/>
              <a:gd name="T9" fmla="*/ 0 h 3619"/>
              <a:gd name="T10" fmla="*/ 2822 w 3985"/>
              <a:gd name="T11" fmla="*/ 0 h 3619"/>
            </a:gdLst>
            <a:ahLst/>
            <a:cxnLst>
              <a:cxn ang="0">
                <a:pos x="T0" y="T1"/>
              </a:cxn>
              <a:cxn ang="0">
                <a:pos x="T2" y="T3"/>
              </a:cxn>
              <a:cxn ang="0">
                <a:pos x="T4" y="T5"/>
              </a:cxn>
              <a:cxn ang="0">
                <a:pos x="T6" y="T7"/>
              </a:cxn>
              <a:cxn ang="0">
                <a:pos x="T8" y="T9"/>
              </a:cxn>
              <a:cxn ang="0">
                <a:pos x="T10" y="T11"/>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5955" name="Rectangle 3"/>
          <p:cNvSpPr>
            <a:spLocks noGrp="1" noChangeArrowheads="1"/>
          </p:cNvSpPr>
          <p:nvPr>
            <p:ph type="ctrTitle"/>
          </p:nvPr>
        </p:nvSpPr>
        <p:spPr>
          <a:xfrm>
            <a:off x="1371600" y="1511300"/>
            <a:ext cx="6400800" cy="2273300"/>
          </a:xfrm>
          <a:effectLst>
            <a:outerShdw dist="45791" dir="2021404" algn="ctr" rotWithShape="0">
              <a:schemeClr val="bg2"/>
            </a:outerShdw>
          </a:effectLst>
          <a:extLst>
            <a:ext uri="{909E8E84-426E-40DD-AFC4-6F175D3DCCD1}">
              <a14:hiddenFill xmlns:a14="http://schemas.microsoft.com/office/drawing/2010/main">
                <a:solidFill>
                  <a:srgbClr val="FF3300"/>
                </a:solidFill>
              </a14:hiddenFill>
            </a:ext>
          </a:extLst>
        </p:spPr>
        <p:txBody>
          <a:bodyPr/>
          <a:lstStyle>
            <a:lvl1pPr>
              <a:defRPr>
                <a:solidFill>
                  <a:schemeClr val="tx2"/>
                </a:solidFill>
                <a:effectLst>
                  <a:outerShdw blurRad="38100" dist="38100" dir="2700000" algn="tl">
                    <a:srgbClr val="C0C0C0"/>
                  </a:outerShdw>
                </a:effectLst>
              </a:defRPr>
            </a:lvl1pPr>
          </a:lstStyle>
          <a:p>
            <a:pPr lvl="0"/>
            <a:r>
              <a:rPr lang="ru-RU" altLang="ru-RU" noProof="0" smtClean="0"/>
              <a:t>Образец заголовка</a:t>
            </a:r>
          </a:p>
        </p:txBody>
      </p:sp>
      <p:sp>
        <p:nvSpPr>
          <p:cNvPr id="125956"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pPr lvl="0"/>
            <a:r>
              <a:rPr lang="ru-RU" altLang="ru-RU" noProof="0" smtClean="0"/>
              <a:t>Образец подзаголовка</a:t>
            </a:r>
          </a:p>
        </p:txBody>
      </p:sp>
      <p:sp>
        <p:nvSpPr>
          <p:cNvPr id="125957" name="Rectangle 5"/>
          <p:cNvSpPr>
            <a:spLocks noGrp="1" noChangeArrowheads="1"/>
          </p:cNvSpPr>
          <p:nvPr>
            <p:ph type="dt" sz="half" idx="2"/>
          </p:nvPr>
        </p:nvSpPr>
        <p:spPr>
          <a:xfrm>
            <a:off x="685800" y="6248400"/>
            <a:ext cx="1905000" cy="457200"/>
          </a:xfrm>
        </p:spPr>
        <p:txBody>
          <a:bodyPr/>
          <a:lstStyle>
            <a:lvl1pPr>
              <a:defRPr/>
            </a:lvl1pPr>
          </a:lstStyle>
          <a:p>
            <a:endParaRPr lang="ru-RU" altLang="ru-RU"/>
          </a:p>
        </p:txBody>
      </p:sp>
      <p:sp>
        <p:nvSpPr>
          <p:cNvPr id="125958" name="Rectangle 6"/>
          <p:cNvSpPr>
            <a:spLocks noGrp="1" noChangeArrowheads="1"/>
          </p:cNvSpPr>
          <p:nvPr>
            <p:ph type="ftr" sz="quarter" idx="3"/>
          </p:nvPr>
        </p:nvSpPr>
        <p:spPr>
          <a:xfrm>
            <a:off x="3124200" y="6248400"/>
            <a:ext cx="2895600" cy="457200"/>
          </a:xfrm>
        </p:spPr>
        <p:txBody>
          <a:bodyPr/>
          <a:lstStyle>
            <a:lvl1pPr>
              <a:defRPr/>
            </a:lvl1pPr>
          </a:lstStyle>
          <a:p>
            <a:endParaRPr lang="ru-RU" altLang="ru-RU"/>
          </a:p>
        </p:txBody>
      </p:sp>
      <p:sp>
        <p:nvSpPr>
          <p:cNvPr id="125959" name="Rectangle 7"/>
          <p:cNvSpPr>
            <a:spLocks noGrp="1" noChangeArrowheads="1"/>
          </p:cNvSpPr>
          <p:nvPr>
            <p:ph type="sldNum" sz="quarter" idx="4"/>
          </p:nvPr>
        </p:nvSpPr>
        <p:spPr>
          <a:xfrm>
            <a:off x="6553200" y="6248400"/>
            <a:ext cx="1905000" cy="457200"/>
          </a:xfrm>
        </p:spPr>
        <p:txBody>
          <a:bodyPr/>
          <a:lstStyle>
            <a:lvl1pPr>
              <a:defRPr/>
            </a:lvl1pPr>
          </a:lstStyle>
          <a:p>
            <a:fld id="{E24F0953-8763-4845-9E07-EEFF648D9188}" type="slidenum">
              <a:rPr lang="ru-RU" altLang="ru-RU"/>
              <a:pPr/>
              <a:t>‹#›</a:t>
            </a:fld>
            <a:endParaRPr lang="ru-RU" altLang="ru-RU"/>
          </a:p>
        </p:txBody>
      </p:sp>
      <p:grpSp>
        <p:nvGrpSpPr>
          <p:cNvPr id="125960" name="Group 8"/>
          <p:cNvGrpSpPr>
            <a:grpSpLocks/>
          </p:cNvGrpSpPr>
          <p:nvPr/>
        </p:nvGrpSpPr>
        <p:grpSpPr bwMode="auto">
          <a:xfrm>
            <a:off x="195263" y="234950"/>
            <a:ext cx="3787775" cy="1778000"/>
            <a:chOff x="123" y="148"/>
            <a:chExt cx="2386" cy="1120"/>
          </a:xfrm>
        </p:grpSpPr>
        <p:sp>
          <p:nvSpPr>
            <p:cNvPr id="125961" name="Freeform 9"/>
            <p:cNvSpPr>
              <a:spLocks/>
            </p:cNvSpPr>
            <p:nvPr userDrawn="1"/>
          </p:nvSpPr>
          <p:spPr bwMode="auto">
            <a:xfrm>
              <a:off x="177" y="177"/>
              <a:ext cx="2250" cy="1017"/>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5962" name="Freeform 10"/>
            <p:cNvSpPr>
              <a:spLocks/>
            </p:cNvSpPr>
            <p:nvPr userDrawn="1"/>
          </p:nvSpPr>
          <p:spPr bwMode="auto">
            <a:xfrm>
              <a:off x="166" y="261"/>
              <a:ext cx="2244" cy="1007"/>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5963" name="Freeform 11"/>
            <p:cNvSpPr>
              <a:spLocks/>
            </p:cNvSpPr>
            <p:nvPr userDrawn="1"/>
          </p:nvSpPr>
          <p:spPr bwMode="auto">
            <a:xfrm>
              <a:off x="474" y="344"/>
              <a:ext cx="1488" cy="919"/>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nvGrpSpPr>
            <p:cNvPr id="125964" name="Group 12"/>
            <p:cNvGrpSpPr>
              <a:grpSpLocks/>
            </p:cNvGrpSpPr>
            <p:nvPr userDrawn="1"/>
          </p:nvGrpSpPr>
          <p:grpSpPr bwMode="auto">
            <a:xfrm>
              <a:off x="123" y="148"/>
              <a:ext cx="2386" cy="1081"/>
              <a:chOff x="123" y="148"/>
              <a:chExt cx="2386" cy="1081"/>
            </a:xfrm>
          </p:grpSpPr>
          <p:sp>
            <p:nvSpPr>
              <p:cNvPr id="125965" name="Freeform 13"/>
              <p:cNvSpPr>
                <a:spLocks/>
              </p:cNvSpPr>
              <p:nvPr userDrawn="1"/>
            </p:nvSpPr>
            <p:spPr bwMode="auto">
              <a:xfrm>
                <a:off x="2005" y="934"/>
                <a:ext cx="212" cy="214"/>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5966" name="Freeform 14"/>
              <p:cNvSpPr>
                <a:spLocks/>
              </p:cNvSpPr>
              <p:nvPr userDrawn="1"/>
            </p:nvSpPr>
            <p:spPr bwMode="auto">
              <a:xfrm>
                <a:off x="123" y="148"/>
                <a:ext cx="2386" cy="1081"/>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5967" name="Freeform 15"/>
              <p:cNvSpPr>
                <a:spLocks/>
              </p:cNvSpPr>
              <p:nvPr userDrawn="1"/>
            </p:nvSpPr>
            <p:spPr bwMode="auto">
              <a:xfrm>
                <a:off x="324" y="158"/>
                <a:ext cx="1686" cy="614"/>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5968" name="Freeform 16"/>
              <p:cNvSpPr>
                <a:spLocks/>
              </p:cNvSpPr>
              <p:nvPr userDrawn="1"/>
            </p:nvSpPr>
            <p:spPr bwMode="auto">
              <a:xfrm>
                <a:off x="409" y="251"/>
                <a:ext cx="227" cy="410"/>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5969" name="Freeform 17"/>
              <p:cNvSpPr>
                <a:spLocks/>
              </p:cNvSpPr>
              <p:nvPr userDrawn="1"/>
            </p:nvSpPr>
            <p:spPr bwMode="auto">
              <a:xfrm>
                <a:off x="846" y="536"/>
                <a:ext cx="691" cy="364"/>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grpSp>
      <p:grpSp>
        <p:nvGrpSpPr>
          <p:cNvPr id="125970" name="Group 18"/>
          <p:cNvGrpSpPr>
            <a:grpSpLocks/>
          </p:cNvGrpSpPr>
          <p:nvPr/>
        </p:nvGrpSpPr>
        <p:grpSpPr bwMode="auto">
          <a:xfrm>
            <a:off x="7915275" y="4368800"/>
            <a:ext cx="742950" cy="1058863"/>
            <a:chOff x="4986" y="2752"/>
            <a:chExt cx="468" cy="667"/>
          </a:xfrm>
        </p:grpSpPr>
        <p:sp>
          <p:nvSpPr>
            <p:cNvPr id="125971" name="Freeform 19"/>
            <p:cNvSpPr>
              <a:spLocks/>
            </p:cNvSpPr>
            <p:nvPr userDrawn="1"/>
          </p:nvSpPr>
          <p:spPr bwMode="auto">
            <a:xfrm rot="7320404">
              <a:off x="4909" y="2936"/>
              <a:ext cx="629" cy="293"/>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5972" name="Freeform 20"/>
            <p:cNvSpPr>
              <a:spLocks/>
            </p:cNvSpPr>
            <p:nvPr userDrawn="1"/>
          </p:nvSpPr>
          <p:spPr bwMode="auto">
            <a:xfrm rot="7320404">
              <a:off x="4893" y="2923"/>
              <a:ext cx="627" cy="290"/>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5973" name="Freeform 21"/>
            <p:cNvSpPr>
              <a:spLocks/>
            </p:cNvSpPr>
            <p:nvPr userDrawn="1"/>
          </p:nvSpPr>
          <p:spPr bwMode="auto">
            <a:xfrm rot="7320404">
              <a:off x="5000" y="2912"/>
              <a:ext cx="416" cy="265"/>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nvGrpSpPr>
            <p:cNvPr id="125974" name="Group 22"/>
            <p:cNvGrpSpPr>
              <a:grpSpLocks/>
            </p:cNvGrpSpPr>
            <p:nvPr userDrawn="1"/>
          </p:nvGrpSpPr>
          <p:grpSpPr bwMode="auto">
            <a:xfrm>
              <a:off x="4986" y="2752"/>
              <a:ext cx="468" cy="667"/>
              <a:chOff x="4986" y="2752"/>
              <a:chExt cx="468" cy="667"/>
            </a:xfrm>
          </p:grpSpPr>
          <p:sp>
            <p:nvSpPr>
              <p:cNvPr id="125975" name="Freeform 23"/>
              <p:cNvSpPr>
                <a:spLocks/>
              </p:cNvSpPr>
              <p:nvPr userDrawn="1"/>
            </p:nvSpPr>
            <p:spPr bwMode="auto">
              <a:xfrm rot="7320404">
                <a:off x="4987" y="3190"/>
                <a:ext cx="59" cy="61"/>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5976" name="Freeform 24"/>
              <p:cNvSpPr>
                <a:spLocks/>
              </p:cNvSpPr>
              <p:nvPr userDrawn="1"/>
            </p:nvSpPr>
            <p:spPr bwMode="auto">
              <a:xfrm rot="7320404">
                <a:off x="4887" y="2930"/>
                <a:ext cx="667" cy="311"/>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5977" name="Freeform 25"/>
              <p:cNvSpPr>
                <a:spLocks/>
              </p:cNvSpPr>
              <p:nvPr userDrawn="1"/>
            </p:nvSpPr>
            <p:spPr bwMode="auto">
              <a:xfrm rot="7320404">
                <a:off x="5062" y="2997"/>
                <a:ext cx="472" cy="176"/>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5978" name="Freeform 26"/>
              <p:cNvSpPr>
                <a:spLocks/>
              </p:cNvSpPr>
              <p:nvPr userDrawn="1"/>
            </p:nvSpPr>
            <p:spPr bwMode="auto">
              <a:xfrm rot="7320404">
                <a:off x="5363" y="2874"/>
                <a:ext cx="63" cy="118"/>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5979" name="Freeform 27"/>
              <p:cNvSpPr>
                <a:spLocks/>
              </p:cNvSpPr>
              <p:nvPr userDrawn="1"/>
            </p:nvSpPr>
            <p:spPr bwMode="auto">
              <a:xfrm rot="7320404">
                <a:off x="5136" y="3000"/>
                <a:ext cx="193" cy="104"/>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grpSp>
      <p:sp>
        <p:nvSpPr>
          <p:cNvPr id="125980" name="Freeform 28"/>
          <p:cNvSpPr>
            <a:spLocks/>
          </p:cNvSpPr>
          <p:nvPr/>
        </p:nvSpPr>
        <p:spPr bwMode="auto">
          <a:xfrm>
            <a:off x="901700" y="5054600"/>
            <a:ext cx="6807200" cy="728663"/>
          </a:xfrm>
          <a:custGeom>
            <a:avLst/>
            <a:gdLst>
              <a:gd name="T0" fmla="*/ 0 w 4288"/>
              <a:gd name="T1" fmla="*/ 0 h 459"/>
              <a:gd name="T2" fmla="*/ 816 w 4288"/>
              <a:gd name="T3" fmla="*/ 256 h 459"/>
              <a:gd name="T4" fmla="*/ 1560 w 4288"/>
              <a:gd name="T5" fmla="*/ 144 h 459"/>
              <a:gd name="T6" fmla="*/ 1856 w 4288"/>
              <a:gd name="T7" fmla="*/ 376 h 459"/>
              <a:gd name="T8" fmla="*/ 2344 w 4288"/>
              <a:gd name="T9" fmla="*/ 152 h 459"/>
              <a:gd name="T10" fmla="*/ 3536 w 4288"/>
              <a:gd name="T11" fmla="*/ 456 h 459"/>
              <a:gd name="T12" fmla="*/ 4288 w 4288"/>
              <a:gd name="T13" fmla="*/ 136 h 459"/>
            </a:gdLst>
            <a:ahLst/>
            <a:cxnLst>
              <a:cxn ang="0">
                <a:pos x="T0" y="T1"/>
              </a:cxn>
              <a:cxn ang="0">
                <a:pos x="T2" y="T3"/>
              </a:cxn>
              <a:cxn ang="0">
                <a:pos x="T4" y="T5"/>
              </a:cxn>
              <a:cxn ang="0">
                <a:pos x="T6" y="T7"/>
              </a:cxn>
              <a:cxn ang="0">
                <a:pos x="T8" y="T9"/>
              </a:cxn>
              <a:cxn ang="0">
                <a:pos x="T10" y="T11"/>
              </a:cxn>
              <a:cxn ang="0">
                <a:pos x="T12" y="T13"/>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25981" name="Freeform 29"/>
          <p:cNvSpPr>
            <a:spLocks/>
          </p:cNvSpPr>
          <p:nvPr/>
        </p:nvSpPr>
        <p:spPr bwMode="auto">
          <a:xfrm>
            <a:off x="4076700" y="1930400"/>
            <a:ext cx="889000" cy="381000"/>
          </a:xfrm>
          <a:custGeom>
            <a:avLst/>
            <a:gdLst>
              <a:gd name="T0" fmla="*/ 0 w 560"/>
              <a:gd name="T1" fmla="*/ 32 h 240"/>
              <a:gd name="T2" fmla="*/ 280 w 560"/>
              <a:gd name="T3" fmla="*/ 144 h 240"/>
              <a:gd name="T4" fmla="*/ 448 w 560"/>
              <a:gd name="T5" fmla="*/ 16 h 240"/>
              <a:gd name="T6" fmla="*/ 560 w 560"/>
              <a:gd name="T7" fmla="*/ 240 h 240"/>
            </a:gdLst>
            <a:ahLst/>
            <a:cxnLst>
              <a:cxn ang="0">
                <a:pos x="T0" y="T1"/>
              </a:cxn>
              <a:cxn ang="0">
                <a:pos x="T2" y="T3"/>
              </a:cxn>
              <a:cxn ang="0">
                <a:pos x="T4" y="T5"/>
              </a:cxn>
              <a:cxn ang="0">
                <a:pos x="T6" y="T7"/>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B348C376-A60D-4777-AAF3-0BA89093F498}" type="slidenum">
              <a:rPr lang="ru-RU" altLang="ru-RU"/>
              <a:pPr/>
              <a:t>‹#›</a:t>
            </a:fld>
            <a:endParaRPr lang="ru-RU" altLang="ru-RU"/>
          </a:p>
        </p:txBody>
      </p:sp>
    </p:spTree>
    <p:extLst>
      <p:ext uri="{BB962C8B-B14F-4D97-AF65-F5344CB8AC3E}">
        <p14:creationId xmlns:p14="http://schemas.microsoft.com/office/powerpoint/2010/main" val="4132588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457950" y="152400"/>
            <a:ext cx="1924050" cy="5334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85800" y="152400"/>
            <a:ext cx="5619750" cy="5334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52C9BD7C-E6D7-463E-B36D-8F7EA62AD824}" type="slidenum">
              <a:rPr lang="ru-RU" altLang="ru-RU"/>
              <a:pPr/>
              <a:t>‹#›</a:t>
            </a:fld>
            <a:endParaRPr lang="ru-RU" altLang="ru-RU"/>
          </a:p>
        </p:txBody>
      </p:sp>
    </p:spTree>
    <p:extLst>
      <p:ext uri="{BB962C8B-B14F-4D97-AF65-F5344CB8AC3E}">
        <p14:creationId xmlns:p14="http://schemas.microsoft.com/office/powerpoint/2010/main" val="11886637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Заголовок, объект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152400"/>
            <a:ext cx="6870700" cy="1600200"/>
          </a:xfrm>
        </p:spPr>
        <p:txBody>
          <a:bodyPr/>
          <a:lstStyle/>
          <a:p>
            <a:r>
              <a:rPr lang="ru-RU" smtClean="0"/>
              <a:t>Образец заголовка</a:t>
            </a:r>
            <a:endParaRPr lang="ru-RU"/>
          </a:p>
        </p:txBody>
      </p:sp>
      <p:sp>
        <p:nvSpPr>
          <p:cNvPr id="3" name="Объект 2"/>
          <p:cNvSpPr>
            <a:spLocks noGrp="1"/>
          </p:cNvSpPr>
          <p:nvPr>
            <p:ph sz="half" idx="1"/>
          </p:nvPr>
        </p:nvSpPr>
        <p:spPr>
          <a:xfrm>
            <a:off x="685800" y="1828800"/>
            <a:ext cx="3771900" cy="3657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610100" y="1828800"/>
            <a:ext cx="3771900" cy="3657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1371600" y="6248400"/>
            <a:ext cx="1905000" cy="457200"/>
          </a:xfrm>
        </p:spPr>
        <p:txBody>
          <a:bodyPr/>
          <a:lstStyle>
            <a:lvl1pPr>
              <a:defRPr/>
            </a:lvl1pPr>
          </a:lstStyle>
          <a:p>
            <a:endParaRPr lang="ru-RU" altLang="ru-RU"/>
          </a:p>
        </p:txBody>
      </p:sp>
      <p:sp>
        <p:nvSpPr>
          <p:cNvPr id="6" name="Нижний колонтитул 5"/>
          <p:cNvSpPr>
            <a:spLocks noGrp="1"/>
          </p:cNvSpPr>
          <p:nvPr>
            <p:ph type="ftr" sz="quarter" idx="11"/>
          </p:nvPr>
        </p:nvSpPr>
        <p:spPr>
          <a:xfrm>
            <a:off x="3556000" y="6248400"/>
            <a:ext cx="2895600" cy="457200"/>
          </a:xfrm>
        </p:spPr>
        <p:txBody>
          <a:bodyPr/>
          <a:lstStyle>
            <a:lvl1pPr>
              <a:defRPr/>
            </a:lvl1pPr>
          </a:lstStyle>
          <a:p>
            <a:endParaRPr lang="ru-RU" altLang="ru-RU"/>
          </a:p>
        </p:txBody>
      </p:sp>
      <p:sp>
        <p:nvSpPr>
          <p:cNvPr id="7" name="Номер слайда 6"/>
          <p:cNvSpPr>
            <a:spLocks noGrp="1"/>
          </p:cNvSpPr>
          <p:nvPr>
            <p:ph type="sldNum" sz="quarter" idx="12"/>
          </p:nvPr>
        </p:nvSpPr>
        <p:spPr>
          <a:xfrm>
            <a:off x="6718300" y="6248400"/>
            <a:ext cx="1905000" cy="457200"/>
          </a:xfrm>
        </p:spPr>
        <p:txBody>
          <a:bodyPr/>
          <a:lstStyle>
            <a:lvl1pPr>
              <a:defRPr/>
            </a:lvl1pPr>
          </a:lstStyle>
          <a:p>
            <a:fld id="{BDE1EAAC-51F3-4DBE-8324-C0146908AE7D}" type="slidenum">
              <a:rPr lang="ru-RU" altLang="ru-RU"/>
              <a:pPr/>
              <a:t>‹#›</a:t>
            </a:fld>
            <a:endParaRPr lang="ru-RU" altLang="ru-RU"/>
          </a:p>
        </p:txBody>
      </p:sp>
    </p:spTree>
    <p:extLst>
      <p:ext uri="{BB962C8B-B14F-4D97-AF65-F5344CB8AC3E}">
        <p14:creationId xmlns:p14="http://schemas.microsoft.com/office/powerpoint/2010/main" val="588136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152400"/>
            <a:ext cx="6870700" cy="16002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85800" y="1828800"/>
            <a:ext cx="3771900" cy="3657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есто для изображения из Интернета 3"/>
          <p:cNvSpPr>
            <a:spLocks noGrp="1"/>
          </p:cNvSpPr>
          <p:nvPr>
            <p:ph type="clipArt" sz="half" idx="2"/>
          </p:nvPr>
        </p:nvSpPr>
        <p:spPr>
          <a:xfrm>
            <a:off x="4610100" y="1828800"/>
            <a:ext cx="3771900" cy="3657600"/>
          </a:xfrm>
        </p:spPr>
        <p:txBody>
          <a:bodyPr/>
          <a:lstStyle/>
          <a:p>
            <a:endParaRPr lang="ru-RU"/>
          </a:p>
        </p:txBody>
      </p:sp>
      <p:sp>
        <p:nvSpPr>
          <p:cNvPr id="5" name="Дата 4"/>
          <p:cNvSpPr>
            <a:spLocks noGrp="1"/>
          </p:cNvSpPr>
          <p:nvPr>
            <p:ph type="dt" sz="half" idx="10"/>
          </p:nvPr>
        </p:nvSpPr>
        <p:spPr>
          <a:xfrm>
            <a:off x="1371600" y="6248400"/>
            <a:ext cx="1905000" cy="457200"/>
          </a:xfrm>
        </p:spPr>
        <p:txBody>
          <a:bodyPr/>
          <a:lstStyle>
            <a:lvl1pPr>
              <a:defRPr/>
            </a:lvl1pPr>
          </a:lstStyle>
          <a:p>
            <a:endParaRPr lang="ru-RU" altLang="ru-RU"/>
          </a:p>
        </p:txBody>
      </p:sp>
      <p:sp>
        <p:nvSpPr>
          <p:cNvPr id="6" name="Нижний колонтитул 5"/>
          <p:cNvSpPr>
            <a:spLocks noGrp="1"/>
          </p:cNvSpPr>
          <p:nvPr>
            <p:ph type="ftr" sz="quarter" idx="11"/>
          </p:nvPr>
        </p:nvSpPr>
        <p:spPr>
          <a:xfrm>
            <a:off x="3556000" y="6248400"/>
            <a:ext cx="2895600" cy="457200"/>
          </a:xfrm>
        </p:spPr>
        <p:txBody>
          <a:bodyPr/>
          <a:lstStyle>
            <a:lvl1pPr>
              <a:defRPr/>
            </a:lvl1pPr>
          </a:lstStyle>
          <a:p>
            <a:endParaRPr lang="ru-RU" altLang="ru-RU"/>
          </a:p>
        </p:txBody>
      </p:sp>
      <p:sp>
        <p:nvSpPr>
          <p:cNvPr id="7" name="Номер слайда 6"/>
          <p:cNvSpPr>
            <a:spLocks noGrp="1"/>
          </p:cNvSpPr>
          <p:nvPr>
            <p:ph type="sldNum" sz="quarter" idx="12"/>
          </p:nvPr>
        </p:nvSpPr>
        <p:spPr>
          <a:xfrm>
            <a:off x="6718300" y="6248400"/>
            <a:ext cx="1905000" cy="457200"/>
          </a:xfrm>
        </p:spPr>
        <p:txBody>
          <a:bodyPr/>
          <a:lstStyle>
            <a:lvl1pPr>
              <a:defRPr/>
            </a:lvl1pPr>
          </a:lstStyle>
          <a:p>
            <a:fld id="{F53E4C18-1B0F-4237-A87A-FCD7A7F7ED34}" type="slidenum">
              <a:rPr lang="ru-RU" altLang="ru-RU"/>
              <a:pPr/>
              <a:t>‹#›</a:t>
            </a:fld>
            <a:endParaRPr lang="ru-RU" altLang="ru-RU"/>
          </a:p>
        </p:txBody>
      </p:sp>
    </p:spTree>
    <p:extLst>
      <p:ext uri="{BB962C8B-B14F-4D97-AF65-F5344CB8AC3E}">
        <p14:creationId xmlns:p14="http://schemas.microsoft.com/office/powerpoint/2010/main" val="35909571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reserve="1">
  <p:cSld name="Заголовок, клип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152400"/>
            <a:ext cx="6870700" cy="1600200"/>
          </a:xfrm>
        </p:spPr>
        <p:txBody>
          <a:bodyPr/>
          <a:lstStyle/>
          <a:p>
            <a:r>
              <a:rPr lang="ru-RU" smtClean="0"/>
              <a:t>Образец заголовка</a:t>
            </a:r>
            <a:endParaRPr lang="ru-RU"/>
          </a:p>
        </p:txBody>
      </p:sp>
      <p:sp>
        <p:nvSpPr>
          <p:cNvPr id="3" name="Место для изображения из Интернета 2"/>
          <p:cNvSpPr>
            <a:spLocks noGrp="1"/>
          </p:cNvSpPr>
          <p:nvPr>
            <p:ph type="clipArt" sz="half" idx="1"/>
          </p:nvPr>
        </p:nvSpPr>
        <p:spPr>
          <a:xfrm>
            <a:off x="685800" y="1828800"/>
            <a:ext cx="3771900" cy="3657600"/>
          </a:xfrm>
        </p:spPr>
        <p:txBody>
          <a:bodyPr/>
          <a:lstStyle/>
          <a:p>
            <a:endParaRPr lang="ru-RU"/>
          </a:p>
        </p:txBody>
      </p:sp>
      <p:sp>
        <p:nvSpPr>
          <p:cNvPr id="4" name="Текст 3"/>
          <p:cNvSpPr>
            <a:spLocks noGrp="1"/>
          </p:cNvSpPr>
          <p:nvPr>
            <p:ph type="body" sz="half" idx="2"/>
          </p:nvPr>
        </p:nvSpPr>
        <p:spPr>
          <a:xfrm>
            <a:off x="4610100" y="1828800"/>
            <a:ext cx="3771900" cy="3657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1371600" y="6248400"/>
            <a:ext cx="1905000" cy="457200"/>
          </a:xfrm>
        </p:spPr>
        <p:txBody>
          <a:bodyPr/>
          <a:lstStyle>
            <a:lvl1pPr>
              <a:defRPr/>
            </a:lvl1pPr>
          </a:lstStyle>
          <a:p>
            <a:endParaRPr lang="ru-RU" altLang="ru-RU"/>
          </a:p>
        </p:txBody>
      </p:sp>
      <p:sp>
        <p:nvSpPr>
          <p:cNvPr id="6" name="Нижний колонтитул 5"/>
          <p:cNvSpPr>
            <a:spLocks noGrp="1"/>
          </p:cNvSpPr>
          <p:nvPr>
            <p:ph type="ftr" sz="quarter" idx="11"/>
          </p:nvPr>
        </p:nvSpPr>
        <p:spPr>
          <a:xfrm>
            <a:off x="3556000" y="6248400"/>
            <a:ext cx="2895600" cy="457200"/>
          </a:xfrm>
        </p:spPr>
        <p:txBody>
          <a:bodyPr/>
          <a:lstStyle>
            <a:lvl1pPr>
              <a:defRPr/>
            </a:lvl1pPr>
          </a:lstStyle>
          <a:p>
            <a:endParaRPr lang="ru-RU" altLang="ru-RU"/>
          </a:p>
        </p:txBody>
      </p:sp>
      <p:sp>
        <p:nvSpPr>
          <p:cNvPr id="7" name="Номер слайда 6"/>
          <p:cNvSpPr>
            <a:spLocks noGrp="1"/>
          </p:cNvSpPr>
          <p:nvPr>
            <p:ph type="sldNum" sz="quarter" idx="12"/>
          </p:nvPr>
        </p:nvSpPr>
        <p:spPr>
          <a:xfrm>
            <a:off x="6718300" y="6248400"/>
            <a:ext cx="1905000" cy="457200"/>
          </a:xfrm>
        </p:spPr>
        <p:txBody>
          <a:bodyPr/>
          <a:lstStyle>
            <a:lvl1pPr>
              <a:defRPr/>
            </a:lvl1pPr>
          </a:lstStyle>
          <a:p>
            <a:fld id="{A499C3D8-D135-477B-8F29-21F4298DB5AC}" type="slidenum">
              <a:rPr lang="ru-RU" altLang="ru-RU"/>
              <a:pPr/>
              <a:t>‹#›</a:t>
            </a:fld>
            <a:endParaRPr lang="ru-RU" altLang="ru-RU"/>
          </a:p>
        </p:txBody>
      </p:sp>
    </p:spTree>
    <p:extLst>
      <p:ext uri="{BB962C8B-B14F-4D97-AF65-F5344CB8AC3E}">
        <p14:creationId xmlns:p14="http://schemas.microsoft.com/office/powerpoint/2010/main" val="32804067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152400"/>
            <a:ext cx="6870700" cy="16002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85800" y="1828800"/>
            <a:ext cx="3771900" cy="3657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10100" y="1828800"/>
            <a:ext cx="3771900" cy="3657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1371600" y="6248400"/>
            <a:ext cx="1905000" cy="457200"/>
          </a:xfrm>
        </p:spPr>
        <p:txBody>
          <a:bodyPr/>
          <a:lstStyle>
            <a:lvl1pPr>
              <a:defRPr/>
            </a:lvl1pPr>
          </a:lstStyle>
          <a:p>
            <a:endParaRPr lang="ru-RU" altLang="ru-RU"/>
          </a:p>
        </p:txBody>
      </p:sp>
      <p:sp>
        <p:nvSpPr>
          <p:cNvPr id="6" name="Нижний колонтитул 5"/>
          <p:cNvSpPr>
            <a:spLocks noGrp="1"/>
          </p:cNvSpPr>
          <p:nvPr>
            <p:ph type="ftr" sz="quarter" idx="11"/>
          </p:nvPr>
        </p:nvSpPr>
        <p:spPr>
          <a:xfrm>
            <a:off x="3556000" y="6248400"/>
            <a:ext cx="2895600" cy="457200"/>
          </a:xfrm>
        </p:spPr>
        <p:txBody>
          <a:bodyPr/>
          <a:lstStyle>
            <a:lvl1pPr>
              <a:defRPr/>
            </a:lvl1pPr>
          </a:lstStyle>
          <a:p>
            <a:endParaRPr lang="ru-RU" altLang="ru-RU"/>
          </a:p>
        </p:txBody>
      </p:sp>
      <p:sp>
        <p:nvSpPr>
          <p:cNvPr id="7" name="Номер слайда 6"/>
          <p:cNvSpPr>
            <a:spLocks noGrp="1"/>
          </p:cNvSpPr>
          <p:nvPr>
            <p:ph type="sldNum" sz="quarter" idx="12"/>
          </p:nvPr>
        </p:nvSpPr>
        <p:spPr>
          <a:xfrm>
            <a:off x="6718300" y="6248400"/>
            <a:ext cx="1905000" cy="457200"/>
          </a:xfrm>
        </p:spPr>
        <p:txBody>
          <a:bodyPr/>
          <a:lstStyle>
            <a:lvl1pPr>
              <a:defRPr/>
            </a:lvl1pPr>
          </a:lstStyle>
          <a:p>
            <a:fld id="{7F3D07E6-72A9-4790-B686-F88EBE411A8D}" type="slidenum">
              <a:rPr lang="ru-RU" altLang="ru-RU"/>
              <a:pPr/>
              <a:t>‹#›</a:t>
            </a:fld>
            <a:endParaRPr lang="ru-RU" altLang="ru-RU"/>
          </a:p>
        </p:txBody>
      </p:sp>
    </p:spTree>
    <p:extLst>
      <p:ext uri="{BB962C8B-B14F-4D97-AF65-F5344CB8AC3E}">
        <p14:creationId xmlns:p14="http://schemas.microsoft.com/office/powerpoint/2010/main" val="1589507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61DBB6A1-BA66-412C-9C1C-5CAE968A94AA}" type="slidenum">
              <a:rPr lang="ru-RU" altLang="ru-RU"/>
              <a:pPr/>
              <a:t>‹#›</a:t>
            </a:fld>
            <a:endParaRPr lang="ru-RU" altLang="ru-RU"/>
          </a:p>
        </p:txBody>
      </p:sp>
    </p:spTree>
    <p:extLst>
      <p:ext uri="{BB962C8B-B14F-4D97-AF65-F5344CB8AC3E}">
        <p14:creationId xmlns:p14="http://schemas.microsoft.com/office/powerpoint/2010/main" val="3696419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33D2C84C-10F5-4E65-A44F-1A3973176612}" type="slidenum">
              <a:rPr lang="ru-RU" altLang="ru-RU"/>
              <a:pPr/>
              <a:t>‹#›</a:t>
            </a:fld>
            <a:endParaRPr lang="ru-RU" altLang="ru-RU"/>
          </a:p>
        </p:txBody>
      </p:sp>
    </p:spTree>
    <p:extLst>
      <p:ext uri="{BB962C8B-B14F-4D97-AF65-F5344CB8AC3E}">
        <p14:creationId xmlns:p14="http://schemas.microsoft.com/office/powerpoint/2010/main" val="2874037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85800" y="1828800"/>
            <a:ext cx="3771900" cy="3657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10100" y="1828800"/>
            <a:ext cx="3771900" cy="3657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EAD0D834-38D9-4ADB-B861-93400E1CDE51}" type="slidenum">
              <a:rPr lang="ru-RU" altLang="ru-RU"/>
              <a:pPr/>
              <a:t>‹#›</a:t>
            </a:fld>
            <a:endParaRPr lang="ru-RU" altLang="ru-RU"/>
          </a:p>
        </p:txBody>
      </p:sp>
    </p:spTree>
    <p:extLst>
      <p:ext uri="{BB962C8B-B14F-4D97-AF65-F5344CB8AC3E}">
        <p14:creationId xmlns:p14="http://schemas.microsoft.com/office/powerpoint/2010/main" val="666029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7A547BE8-2AF9-4FF0-8F08-8975D321D29F}" type="slidenum">
              <a:rPr lang="ru-RU" altLang="ru-RU"/>
              <a:pPr/>
              <a:t>‹#›</a:t>
            </a:fld>
            <a:endParaRPr lang="ru-RU" altLang="ru-RU"/>
          </a:p>
        </p:txBody>
      </p:sp>
    </p:spTree>
    <p:extLst>
      <p:ext uri="{BB962C8B-B14F-4D97-AF65-F5344CB8AC3E}">
        <p14:creationId xmlns:p14="http://schemas.microsoft.com/office/powerpoint/2010/main" val="3277330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CCA4384B-29C7-4CE9-9159-2488B4626567}" type="slidenum">
              <a:rPr lang="ru-RU" altLang="ru-RU"/>
              <a:pPr/>
              <a:t>‹#›</a:t>
            </a:fld>
            <a:endParaRPr lang="ru-RU" altLang="ru-RU"/>
          </a:p>
        </p:txBody>
      </p:sp>
    </p:spTree>
    <p:extLst>
      <p:ext uri="{BB962C8B-B14F-4D97-AF65-F5344CB8AC3E}">
        <p14:creationId xmlns:p14="http://schemas.microsoft.com/office/powerpoint/2010/main" val="4074774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91034C35-50D4-4A7E-ABB1-24C0B537FD3F}" type="slidenum">
              <a:rPr lang="ru-RU" altLang="ru-RU"/>
              <a:pPr/>
              <a:t>‹#›</a:t>
            </a:fld>
            <a:endParaRPr lang="ru-RU" altLang="ru-RU"/>
          </a:p>
        </p:txBody>
      </p:sp>
    </p:spTree>
    <p:extLst>
      <p:ext uri="{BB962C8B-B14F-4D97-AF65-F5344CB8AC3E}">
        <p14:creationId xmlns:p14="http://schemas.microsoft.com/office/powerpoint/2010/main" val="4013468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E1AB56C7-41FE-44F7-84D9-F768DE1C1F7D}" type="slidenum">
              <a:rPr lang="ru-RU" altLang="ru-RU"/>
              <a:pPr/>
              <a:t>‹#›</a:t>
            </a:fld>
            <a:endParaRPr lang="ru-RU" altLang="ru-RU"/>
          </a:p>
        </p:txBody>
      </p:sp>
    </p:spTree>
    <p:extLst>
      <p:ext uri="{BB962C8B-B14F-4D97-AF65-F5344CB8AC3E}">
        <p14:creationId xmlns:p14="http://schemas.microsoft.com/office/powerpoint/2010/main" val="3746740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5A7EB8DF-7F1D-4A2C-886D-C85FAD193D8D}" type="slidenum">
              <a:rPr lang="ru-RU" altLang="ru-RU"/>
              <a:pPr/>
              <a:t>‹#›</a:t>
            </a:fld>
            <a:endParaRPr lang="ru-RU" altLang="ru-RU"/>
          </a:p>
        </p:txBody>
      </p:sp>
    </p:spTree>
    <p:extLst>
      <p:ext uri="{BB962C8B-B14F-4D97-AF65-F5344CB8AC3E}">
        <p14:creationId xmlns:p14="http://schemas.microsoft.com/office/powerpoint/2010/main" val="3620676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4930" name="Freeform 2"/>
          <p:cNvSpPr>
            <a:spLocks/>
          </p:cNvSpPr>
          <p:nvPr/>
        </p:nvSpPr>
        <p:spPr bwMode="auto">
          <a:xfrm rot="-3172564">
            <a:off x="7777957" y="-15081"/>
            <a:ext cx="1162050" cy="2084387"/>
          </a:xfrm>
          <a:custGeom>
            <a:avLst/>
            <a:gdLst>
              <a:gd name="T0" fmla="*/ 2903 w 2903"/>
              <a:gd name="T1" fmla="*/ 433 h 3686"/>
              <a:gd name="T2" fmla="*/ 2565 w 2903"/>
              <a:gd name="T3" fmla="*/ 80 h 3686"/>
              <a:gd name="T4" fmla="*/ 2241 w 2903"/>
              <a:gd name="T5" fmla="*/ 0 h 3686"/>
              <a:gd name="T6" fmla="*/ 110 w 2903"/>
              <a:gd name="T7" fmla="*/ 2811 h 3686"/>
              <a:gd name="T8" fmla="*/ 110 w 2903"/>
              <a:gd name="T9" fmla="*/ 3228 h 3686"/>
              <a:gd name="T10" fmla="*/ 0 w 2903"/>
              <a:gd name="T11" fmla="*/ 3631 h 3686"/>
              <a:gd name="T12" fmla="*/ 72 w 2903"/>
              <a:gd name="T13" fmla="*/ 3686 h 3686"/>
              <a:gd name="T14" fmla="*/ 441 w 2903"/>
              <a:gd name="T15" fmla="*/ 3355 h 3686"/>
              <a:gd name="T16" fmla="*/ 740 w 2903"/>
              <a:gd name="T17" fmla="*/ 3228 h 3686"/>
              <a:gd name="T18" fmla="*/ 2903 w 2903"/>
              <a:gd name="T19" fmla="*/ 433 h 3686"/>
              <a:gd name="T20" fmla="*/ 2903 w 2903"/>
              <a:gd name="T21" fmla="*/ 433 h 3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31" name="Rectangle 3"/>
          <p:cNvSpPr>
            <a:spLocks noGrp="1" noChangeArrowheads="1"/>
          </p:cNvSpPr>
          <p:nvPr>
            <p:ph type="title"/>
          </p:nvPr>
        </p:nvSpPr>
        <p:spPr bwMode="auto">
          <a:xfrm>
            <a:off x="685800" y="152400"/>
            <a:ext cx="68707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ru-RU" altLang="ru-RU" smtClean="0"/>
              <a:t>Образец заголовка</a:t>
            </a:r>
          </a:p>
        </p:txBody>
      </p:sp>
      <p:sp>
        <p:nvSpPr>
          <p:cNvPr id="124932" name="Rectangle 4"/>
          <p:cNvSpPr>
            <a:spLocks noGrp="1" noChangeArrowheads="1"/>
          </p:cNvSpPr>
          <p:nvPr>
            <p:ph type="body" idx="1"/>
          </p:nvPr>
        </p:nvSpPr>
        <p:spPr bwMode="auto">
          <a:xfrm>
            <a:off x="685800" y="1828800"/>
            <a:ext cx="76962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24933" name="Rectangle 5"/>
          <p:cNvSpPr>
            <a:spLocks noGrp="1" noChangeArrowheads="1"/>
          </p:cNvSpPr>
          <p:nvPr>
            <p:ph type="dt" sz="half" idx="2"/>
          </p:nvPr>
        </p:nvSpPr>
        <p:spPr bwMode="auto">
          <a:xfrm>
            <a:off x="13716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endParaRPr lang="ru-RU" altLang="ru-RU"/>
          </a:p>
        </p:txBody>
      </p:sp>
      <p:sp>
        <p:nvSpPr>
          <p:cNvPr id="124934" name="Rectangle 6"/>
          <p:cNvSpPr>
            <a:spLocks noGrp="1" noChangeArrowheads="1"/>
          </p:cNvSpPr>
          <p:nvPr>
            <p:ph type="ftr" sz="quarter" idx="3"/>
          </p:nvPr>
        </p:nvSpPr>
        <p:spPr bwMode="auto">
          <a:xfrm>
            <a:off x="35560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endParaRPr lang="ru-RU" altLang="ru-RU"/>
          </a:p>
        </p:txBody>
      </p:sp>
      <p:sp>
        <p:nvSpPr>
          <p:cNvPr id="124935" name="Rectangle 7"/>
          <p:cNvSpPr>
            <a:spLocks noGrp="1" noChangeArrowheads="1"/>
          </p:cNvSpPr>
          <p:nvPr>
            <p:ph type="sldNum" sz="quarter" idx="4"/>
          </p:nvPr>
        </p:nvSpPr>
        <p:spPr bwMode="auto">
          <a:xfrm>
            <a:off x="67183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fld id="{ADAAEC53-929F-4236-9EE0-E7F3BDEC469E}" type="slidenum">
              <a:rPr lang="ru-RU" altLang="ru-RU"/>
              <a:pPr/>
              <a:t>‹#›</a:t>
            </a:fld>
            <a:endParaRPr lang="ru-RU" altLang="ru-RU"/>
          </a:p>
        </p:txBody>
      </p:sp>
      <p:sp>
        <p:nvSpPr>
          <p:cNvPr id="124936" name="Freeform 8"/>
          <p:cNvSpPr>
            <a:spLocks/>
          </p:cNvSpPr>
          <p:nvPr/>
        </p:nvSpPr>
        <p:spPr bwMode="auto">
          <a:xfrm rot="-3172564">
            <a:off x="7865269" y="24607"/>
            <a:ext cx="1165225" cy="2097087"/>
          </a:xfrm>
          <a:custGeom>
            <a:avLst/>
            <a:gdLst>
              <a:gd name="T0" fmla="*/ 2293 w 2911"/>
              <a:gd name="T1" fmla="*/ 0 h 3703"/>
              <a:gd name="T2" fmla="*/ 130 w 2911"/>
              <a:gd name="T3" fmla="*/ 2835 h 3703"/>
              <a:gd name="T4" fmla="*/ 131 w 2911"/>
              <a:gd name="T5" fmla="*/ 3201 h 3703"/>
              <a:gd name="T6" fmla="*/ 0 w 2911"/>
              <a:gd name="T7" fmla="*/ 3633 h 3703"/>
              <a:gd name="T8" fmla="*/ 50 w 2911"/>
              <a:gd name="T9" fmla="*/ 3703 h 3703"/>
              <a:gd name="T10" fmla="*/ 422 w 2911"/>
              <a:gd name="T11" fmla="*/ 3352 h 3703"/>
              <a:gd name="T12" fmla="*/ 763 w 2911"/>
              <a:gd name="T13" fmla="*/ 3220 h 3703"/>
              <a:gd name="T14" fmla="*/ 2911 w 2911"/>
              <a:gd name="T15" fmla="*/ 428 h 3703"/>
              <a:gd name="T16" fmla="*/ 2589 w 2911"/>
              <a:gd name="T17" fmla="*/ 96 h 3703"/>
              <a:gd name="T18" fmla="*/ 2293 w 2911"/>
              <a:gd name="T19" fmla="*/ 0 h 3703"/>
              <a:gd name="T20" fmla="*/ 2293 w 2911"/>
              <a:gd name="T21" fmla="*/ 0 h 37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37" name="Freeform 9"/>
          <p:cNvSpPr>
            <a:spLocks/>
          </p:cNvSpPr>
          <p:nvPr/>
        </p:nvSpPr>
        <p:spPr bwMode="auto">
          <a:xfrm rot="-3172564">
            <a:off x="7831138" y="192088"/>
            <a:ext cx="1025525" cy="1571625"/>
          </a:xfrm>
          <a:custGeom>
            <a:avLst/>
            <a:gdLst>
              <a:gd name="T0" fmla="*/ 0 w 2561"/>
              <a:gd name="T1" fmla="*/ 2485 h 2777"/>
              <a:gd name="T2" fmla="*/ 432 w 2561"/>
              <a:gd name="T3" fmla="*/ 2553 h 2777"/>
              <a:gd name="T4" fmla="*/ 736 w 2561"/>
              <a:gd name="T5" fmla="*/ 2777 h 2777"/>
              <a:gd name="T6" fmla="*/ 2561 w 2561"/>
              <a:gd name="T7" fmla="*/ 399 h 2777"/>
              <a:gd name="T8" fmla="*/ 2118 w 2561"/>
              <a:gd name="T9" fmla="*/ 82 h 2777"/>
              <a:gd name="T10" fmla="*/ 1898 w 2561"/>
              <a:gd name="T11" fmla="*/ 0 h 2777"/>
              <a:gd name="T12" fmla="*/ 0 w 2561"/>
              <a:gd name="T13" fmla="*/ 2485 h 2777"/>
              <a:gd name="T14" fmla="*/ 0 w 2561"/>
              <a:gd name="T15" fmla="*/ 2485 h 27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nvGrpSpPr>
          <p:cNvPr id="124938" name="Group 10"/>
          <p:cNvGrpSpPr>
            <a:grpSpLocks/>
          </p:cNvGrpSpPr>
          <p:nvPr/>
        </p:nvGrpSpPr>
        <p:grpSpPr bwMode="auto">
          <a:xfrm>
            <a:off x="7938" y="5540375"/>
            <a:ext cx="1784350" cy="1246188"/>
            <a:chOff x="5" y="3490"/>
            <a:chExt cx="1124" cy="785"/>
          </a:xfrm>
        </p:grpSpPr>
        <p:sp>
          <p:nvSpPr>
            <p:cNvPr id="124939" name="Freeform 11"/>
            <p:cNvSpPr>
              <a:spLocks/>
            </p:cNvSpPr>
            <p:nvPr userDrawn="1"/>
          </p:nvSpPr>
          <p:spPr bwMode="auto">
            <a:xfrm>
              <a:off x="24" y="3505"/>
              <a:ext cx="1089" cy="649"/>
            </a:xfrm>
            <a:custGeom>
              <a:avLst/>
              <a:gdLst>
                <a:gd name="T0" fmla="*/ 1587 w 2177"/>
                <a:gd name="T1" fmla="*/ 1260 h 1298"/>
                <a:gd name="T2" fmla="*/ 1420 w 2177"/>
                <a:gd name="T3" fmla="*/ 1106 h 1298"/>
                <a:gd name="T4" fmla="*/ 1331 w 2177"/>
                <a:gd name="T5" fmla="*/ 477 h 1298"/>
                <a:gd name="T6" fmla="*/ 2139 w 2177"/>
                <a:gd name="T7" fmla="*/ 330 h 1298"/>
                <a:gd name="T8" fmla="*/ 2177 w 2177"/>
                <a:gd name="T9" fmla="*/ 203 h 1298"/>
                <a:gd name="T10" fmla="*/ 2099 w 2177"/>
                <a:gd name="T11" fmla="*/ 100 h 1298"/>
                <a:gd name="T12" fmla="*/ 1276 w 2177"/>
                <a:gd name="T13" fmla="*/ 211 h 1298"/>
                <a:gd name="T14" fmla="*/ 1219 w 2177"/>
                <a:gd name="T15" fmla="*/ 32 h 1298"/>
                <a:gd name="T16" fmla="*/ 1085 w 2177"/>
                <a:gd name="T17" fmla="*/ 0 h 1298"/>
                <a:gd name="T18" fmla="*/ 958 w 2177"/>
                <a:gd name="T19" fmla="*/ 28 h 1298"/>
                <a:gd name="T20" fmla="*/ 888 w 2177"/>
                <a:gd name="T21" fmla="*/ 106 h 1298"/>
                <a:gd name="T22" fmla="*/ 937 w 2177"/>
                <a:gd name="T23" fmla="*/ 285 h 1298"/>
                <a:gd name="T24" fmla="*/ 660 w 2177"/>
                <a:gd name="T25" fmla="*/ 441 h 1298"/>
                <a:gd name="T26" fmla="*/ 983 w 2177"/>
                <a:gd name="T27" fmla="*/ 473 h 1298"/>
                <a:gd name="T28" fmla="*/ 1112 w 2177"/>
                <a:gd name="T29" fmla="*/ 889 h 1298"/>
                <a:gd name="T30" fmla="*/ 141 w 2177"/>
                <a:gd name="T31" fmla="*/ 469 h 1298"/>
                <a:gd name="T32" fmla="*/ 46 w 2177"/>
                <a:gd name="T33" fmla="*/ 509 h 1298"/>
                <a:gd name="T34" fmla="*/ 0 w 2177"/>
                <a:gd name="T35" fmla="*/ 636 h 1298"/>
                <a:gd name="T36" fmla="*/ 55 w 2177"/>
                <a:gd name="T37" fmla="*/ 779 h 1298"/>
                <a:gd name="T38" fmla="*/ 1139 w 2177"/>
                <a:gd name="T39" fmla="*/ 1288 h 1298"/>
                <a:gd name="T40" fmla="*/ 1378 w 2177"/>
                <a:gd name="T41" fmla="*/ 1256 h 1298"/>
                <a:gd name="T42" fmla="*/ 1570 w 2177"/>
                <a:gd name="T43" fmla="*/ 1298 h 1298"/>
                <a:gd name="T44" fmla="*/ 1587 w 2177"/>
                <a:gd name="T45" fmla="*/ 1260 h 1298"/>
                <a:gd name="T46" fmla="*/ 1587 w 2177"/>
                <a:gd name="T47" fmla="*/ 1260 h 1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40" name="Freeform 12"/>
            <p:cNvSpPr>
              <a:spLocks/>
            </p:cNvSpPr>
            <p:nvPr userDrawn="1"/>
          </p:nvSpPr>
          <p:spPr bwMode="auto">
            <a:xfrm>
              <a:off x="1022" y="3582"/>
              <a:ext cx="71" cy="129"/>
            </a:xfrm>
            <a:custGeom>
              <a:avLst/>
              <a:gdLst>
                <a:gd name="T0" fmla="*/ 0 w 143"/>
                <a:gd name="T1" fmla="*/ 7 h 258"/>
                <a:gd name="T2" fmla="*/ 120 w 143"/>
                <a:gd name="T3" fmla="*/ 0 h 258"/>
                <a:gd name="T4" fmla="*/ 143 w 143"/>
                <a:gd name="T5" fmla="*/ 233 h 258"/>
                <a:gd name="T6" fmla="*/ 8 w 143"/>
                <a:gd name="T7" fmla="*/ 258 h 258"/>
                <a:gd name="T8" fmla="*/ 0 w 143"/>
                <a:gd name="T9" fmla="*/ 7 h 258"/>
                <a:gd name="T10" fmla="*/ 0 w 143"/>
                <a:gd name="T11" fmla="*/ 7 h 258"/>
              </a:gdLst>
              <a:ahLst/>
              <a:cxnLst>
                <a:cxn ang="0">
                  <a:pos x="T0" y="T1"/>
                </a:cxn>
                <a:cxn ang="0">
                  <a:pos x="T2" y="T3"/>
                </a:cxn>
                <a:cxn ang="0">
                  <a:pos x="T4" y="T5"/>
                </a:cxn>
                <a:cxn ang="0">
                  <a:pos x="T6" y="T7"/>
                </a:cxn>
                <a:cxn ang="0">
                  <a:pos x="T8" y="T9"/>
                </a:cxn>
                <a:cxn ang="0">
                  <a:pos x="T10" y="T11"/>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41" name="Freeform 13"/>
            <p:cNvSpPr>
              <a:spLocks/>
            </p:cNvSpPr>
            <p:nvPr userDrawn="1"/>
          </p:nvSpPr>
          <p:spPr bwMode="auto">
            <a:xfrm>
              <a:off x="20" y="3774"/>
              <a:ext cx="792" cy="410"/>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42" name="Freeform 14"/>
            <p:cNvSpPr>
              <a:spLocks/>
            </p:cNvSpPr>
            <p:nvPr userDrawn="1"/>
          </p:nvSpPr>
          <p:spPr bwMode="auto">
            <a:xfrm>
              <a:off x="129" y="3808"/>
              <a:ext cx="525" cy="374"/>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43" name="Freeform 15"/>
            <p:cNvSpPr>
              <a:spLocks/>
            </p:cNvSpPr>
            <p:nvPr userDrawn="1"/>
          </p:nvSpPr>
          <p:spPr bwMode="auto">
            <a:xfrm>
              <a:off x="485" y="3532"/>
              <a:ext cx="135" cy="121"/>
            </a:xfrm>
            <a:custGeom>
              <a:avLst/>
              <a:gdLst>
                <a:gd name="T0" fmla="*/ 0 w 272"/>
                <a:gd name="T1" fmla="*/ 28 h 241"/>
                <a:gd name="T2" fmla="*/ 160 w 272"/>
                <a:gd name="T3" fmla="*/ 0 h 241"/>
                <a:gd name="T4" fmla="*/ 251 w 272"/>
                <a:gd name="T5" fmla="*/ 36 h 241"/>
                <a:gd name="T6" fmla="*/ 272 w 272"/>
                <a:gd name="T7" fmla="*/ 139 h 241"/>
                <a:gd name="T8" fmla="*/ 164 w 272"/>
                <a:gd name="T9" fmla="*/ 146 h 241"/>
                <a:gd name="T10" fmla="*/ 32 w 272"/>
                <a:gd name="T11" fmla="*/ 241 h 241"/>
                <a:gd name="T12" fmla="*/ 0 w 272"/>
                <a:gd name="T13" fmla="*/ 28 h 241"/>
                <a:gd name="T14" fmla="*/ 0 w 272"/>
                <a:gd name="T15" fmla="*/ 28 h 2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44" name="Freeform 16"/>
            <p:cNvSpPr>
              <a:spLocks/>
            </p:cNvSpPr>
            <p:nvPr userDrawn="1"/>
          </p:nvSpPr>
          <p:spPr bwMode="auto">
            <a:xfrm>
              <a:off x="641" y="4163"/>
              <a:ext cx="76" cy="112"/>
            </a:xfrm>
            <a:custGeom>
              <a:avLst/>
              <a:gdLst>
                <a:gd name="T0" fmla="*/ 152 w 152"/>
                <a:gd name="T1" fmla="*/ 4 h 224"/>
                <a:gd name="T2" fmla="*/ 152 w 152"/>
                <a:gd name="T3" fmla="*/ 224 h 224"/>
                <a:gd name="T4" fmla="*/ 0 w 152"/>
                <a:gd name="T5" fmla="*/ 8 h 224"/>
                <a:gd name="T6" fmla="*/ 72 w 152"/>
                <a:gd name="T7" fmla="*/ 0 h 224"/>
                <a:gd name="T8" fmla="*/ 152 w 152"/>
                <a:gd name="T9" fmla="*/ 4 h 224"/>
                <a:gd name="T10" fmla="*/ 152 w 152"/>
                <a:gd name="T11" fmla="*/ 4 h 224"/>
              </a:gdLst>
              <a:ahLst/>
              <a:cxnLst>
                <a:cxn ang="0">
                  <a:pos x="T0" y="T1"/>
                </a:cxn>
                <a:cxn ang="0">
                  <a:pos x="T2" y="T3"/>
                </a:cxn>
                <a:cxn ang="0">
                  <a:pos x="T4" y="T5"/>
                </a:cxn>
                <a:cxn ang="0">
                  <a:pos x="T6" y="T7"/>
                </a:cxn>
                <a:cxn ang="0">
                  <a:pos x="T8" y="T9"/>
                </a:cxn>
                <a:cxn ang="0">
                  <a:pos x="T10" y="T11"/>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45" name="Freeform 17"/>
            <p:cNvSpPr>
              <a:spLocks/>
            </p:cNvSpPr>
            <p:nvPr userDrawn="1"/>
          </p:nvSpPr>
          <p:spPr bwMode="auto">
            <a:xfrm>
              <a:off x="504" y="3607"/>
              <a:ext cx="193" cy="383"/>
            </a:xfrm>
            <a:custGeom>
              <a:avLst/>
              <a:gdLst>
                <a:gd name="T0" fmla="*/ 0 w 386"/>
                <a:gd name="T1" fmla="*/ 80 h 764"/>
                <a:gd name="T2" fmla="*/ 87 w 386"/>
                <a:gd name="T3" fmla="*/ 0 h 764"/>
                <a:gd name="T4" fmla="*/ 232 w 386"/>
                <a:gd name="T5" fmla="*/ 6 h 764"/>
                <a:gd name="T6" fmla="*/ 386 w 386"/>
                <a:gd name="T7" fmla="*/ 764 h 764"/>
                <a:gd name="T8" fmla="*/ 279 w 386"/>
                <a:gd name="T9" fmla="*/ 720 h 764"/>
                <a:gd name="T10" fmla="*/ 152 w 386"/>
                <a:gd name="T11" fmla="*/ 677 h 764"/>
                <a:gd name="T12" fmla="*/ 0 w 386"/>
                <a:gd name="T13" fmla="*/ 80 h 764"/>
                <a:gd name="T14" fmla="*/ 0 w 386"/>
                <a:gd name="T15" fmla="*/ 80 h 7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46" name="Freeform 18"/>
            <p:cNvSpPr>
              <a:spLocks/>
            </p:cNvSpPr>
            <p:nvPr userDrawn="1"/>
          </p:nvSpPr>
          <p:spPr bwMode="auto">
            <a:xfrm>
              <a:off x="668" y="3590"/>
              <a:ext cx="364" cy="174"/>
            </a:xfrm>
            <a:custGeom>
              <a:avLst/>
              <a:gdLst>
                <a:gd name="T0" fmla="*/ 692 w 728"/>
                <a:gd name="T1" fmla="*/ 0 h 348"/>
                <a:gd name="T2" fmla="*/ 0 w 728"/>
                <a:gd name="T3" fmla="*/ 106 h 348"/>
                <a:gd name="T4" fmla="*/ 28 w 728"/>
                <a:gd name="T5" fmla="*/ 348 h 348"/>
                <a:gd name="T6" fmla="*/ 715 w 728"/>
                <a:gd name="T7" fmla="*/ 237 h 348"/>
                <a:gd name="T8" fmla="*/ 728 w 728"/>
                <a:gd name="T9" fmla="*/ 43 h 348"/>
                <a:gd name="T10" fmla="*/ 692 w 728"/>
                <a:gd name="T11" fmla="*/ 0 h 348"/>
                <a:gd name="T12" fmla="*/ 692 w 728"/>
                <a:gd name="T13" fmla="*/ 0 h 348"/>
              </a:gdLst>
              <a:ahLst/>
              <a:cxnLst>
                <a:cxn ang="0">
                  <a:pos x="T0" y="T1"/>
                </a:cxn>
                <a:cxn ang="0">
                  <a:pos x="T2" y="T3"/>
                </a:cxn>
                <a:cxn ang="0">
                  <a:pos x="T4" y="T5"/>
                </a:cxn>
                <a:cxn ang="0">
                  <a:pos x="T6" y="T7"/>
                </a:cxn>
                <a:cxn ang="0">
                  <a:pos x="T8" y="T9"/>
                </a:cxn>
                <a:cxn ang="0">
                  <a:pos x="T10" y="T11"/>
                </a:cxn>
                <a:cxn ang="0">
                  <a:pos x="T12" y="T13"/>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47" name="Freeform 19"/>
            <p:cNvSpPr>
              <a:spLocks/>
            </p:cNvSpPr>
            <p:nvPr userDrawn="1"/>
          </p:nvSpPr>
          <p:spPr bwMode="auto">
            <a:xfrm>
              <a:off x="347" y="3693"/>
              <a:ext cx="156" cy="67"/>
            </a:xfrm>
            <a:custGeom>
              <a:avLst/>
              <a:gdLst>
                <a:gd name="T0" fmla="*/ 272 w 312"/>
                <a:gd name="T1" fmla="*/ 0 h 135"/>
                <a:gd name="T2" fmla="*/ 0 w 312"/>
                <a:gd name="T3" fmla="*/ 78 h 135"/>
                <a:gd name="T4" fmla="*/ 312 w 312"/>
                <a:gd name="T5" fmla="*/ 135 h 135"/>
                <a:gd name="T6" fmla="*/ 272 w 312"/>
                <a:gd name="T7" fmla="*/ 0 h 135"/>
                <a:gd name="T8" fmla="*/ 272 w 312"/>
                <a:gd name="T9" fmla="*/ 0 h 135"/>
              </a:gdLst>
              <a:ahLst/>
              <a:cxnLst>
                <a:cxn ang="0">
                  <a:pos x="T0" y="T1"/>
                </a:cxn>
                <a:cxn ang="0">
                  <a:pos x="T2" y="T3"/>
                </a:cxn>
                <a:cxn ang="0">
                  <a:pos x="T4" y="T5"/>
                </a:cxn>
                <a:cxn ang="0">
                  <a:pos x="T6" y="T7"/>
                </a:cxn>
                <a:cxn ang="0">
                  <a:pos x="T8" y="T9"/>
                </a:cxn>
              </a:cxnLst>
              <a:rect l="0" t="0" r="r" b="b"/>
              <a:pathLst>
                <a:path w="312" h="135">
                  <a:moveTo>
                    <a:pt x="272" y="0"/>
                  </a:moveTo>
                  <a:lnTo>
                    <a:pt x="0" y="78"/>
                  </a:lnTo>
                  <a:lnTo>
                    <a:pt x="312" y="135"/>
                  </a:lnTo>
                  <a:lnTo>
                    <a:pt x="272" y="0"/>
                  </a:lnTo>
                  <a:lnTo>
                    <a:pt x="27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nvGrpSpPr>
            <p:cNvPr id="124948" name="Group 20"/>
            <p:cNvGrpSpPr>
              <a:grpSpLocks/>
            </p:cNvGrpSpPr>
            <p:nvPr userDrawn="1"/>
          </p:nvGrpSpPr>
          <p:grpSpPr bwMode="auto">
            <a:xfrm>
              <a:off x="5" y="3490"/>
              <a:ext cx="1124" cy="780"/>
              <a:chOff x="5" y="3490"/>
              <a:chExt cx="1124" cy="780"/>
            </a:xfrm>
          </p:grpSpPr>
          <p:grpSp>
            <p:nvGrpSpPr>
              <p:cNvPr id="124949" name="Group 21"/>
              <p:cNvGrpSpPr>
                <a:grpSpLocks/>
              </p:cNvGrpSpPr>
              <p:nvPr userDrawn="1"/>
            </p:nvGrpSpPr>
            <p:grpSpPr bwMode="auto">
              <a:xfrm>
                <a:off x="499" y="3562"/>
                <a:ext cx="548" cy="708"/>
                <a:chOff x="499" y="3562"/>
                <a:chExt cx="548" cy="708"/>
              </a:xfrm>
            </p:grpSpPr>
            <p:sp>
              <p:nvSpPr>
                <p:cNvPr id="124950" name="Freeform 22"/>
                <p:cNvSpPr>
                  <a:spLocks/>
                </p:cNvSpPr>
                <p:nvPr userDrawn="1"/>
              </p:nvSpPr>
              <p:spPr bwMode="auto">
                <a:xfrm>
                  <a:off x="499" y="3587"/>
                  <a:ext cx="157" cy="87"/>
                </a:xfrm>
                <a:custGeom>
                  <a:avLst/>
                  <a:gdLst>
                    <a:gd name="T0" fmla="*/ 0 w 313"/>
                    <a:gd name="T1" fmla="*/ 107 h 175"/>
                    <a:gd name="T2" fmla="*/ 114 w 313"/>
                    <a:gd name="T3" fmla="*/ 10 h 175"/>
                    <a:gd name="T4" fmla="*/ 213 w 313"/>
                    <a:gd name="T5" fmla="*/ 0 h 175"/>
                    <a:gd name="T6" fmla="*/ 292 w 313"/>
                    <a:gd name="T7" fmla="*/ 27 h 175"/>
                    <a:gd name="T8" fmla="*/ 313 w 313"/>
                    <a:gd name="T9" fmla="*/ 91 h 175"/>
                    <a:gd name="T10" fmla="*/ 167 w 313"/>
                    <a:gd name="T11" fmla="*/ 67 h 175"/>
                    <a:gd name="T12" fmla="*/ 74 w 313"/>
                    <a:gd name="T13" fmla="*/ 101 h 175"/>
                    <a:gd name="T14" fmla="*/ 13 w 313"/>
                    <a:gd name="T15" fmla="*/ 175 h 175"/>
                    <a:gd name="T16" fmla="*/ 0 w 313"/>
                    <a:gd name="T17" fmla="*/ 107 h 175"/>
                    <a:gd name="T18" fmla="*/ 0 w 313"/>
                    <a:gd name="T19" fmla="*/ 107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51" name="Freeform 23"/>
                <p:cNvSpPr>
                  <a:spLocks/>
                </p:cNvSpPr>
                <p:nvPr userDrawn="1"/>
              </p:nvSpPr>
              <p:spPr bwMode="auto">
                <a:xfrm>
                  <a:off x="636" y="4137"/>
                  <a:ext cx="115" cy="133"/>
                </a:xfrm>
                <a:custGeom>
                  <a:avLst/>
                  <a:gdLst>
                    <a:gd name="T0" fmla="*/ 0 w 230"/>
                    <a:gd name="T1" fmla="*/ 40 h 266"/>
                    <a:gd name="T2" fmla="*/ 160 w 230"/>
                    <a:gd name="T3" fmla="*/ 266 h 266"/>
                    <a:gd name="T4" fmla="*/ 230 w 230"/>
                    <a:gd name="T5" fmla="*/ 251 h 266"/>
                    <a:gd name="T6" fmla="*/ 223 w 230"/>
                    <a:gd name="T7" fmla="*/ 17 h 266"/>
                    <a:gd name="T8" fmla="*/ 166 w 230"/>
                    <a:gd name="T9" fmla="*/ 0 h 266"/>
                    <a:gd name="T10" fmla="*/ 179 w 230"/>
                    <a:gd name="T11" fmla="*/ 197 h 266"/>
                    <a:gd name="T12" fmla="*/ 71 w 230"/>
                    <a:gd name="T13" fmla="*/ 4 h 266"/>
                    <a:gd name="T14" fmla="*/ 0 w 230"/>
                    <a:gd name="T15" fmla="*/ 40 h 266"/>
                    <a:gd name="T16" fmla="*/ 0 w 230"/>
                    <a:gd name="T17" fmla="*/ 40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52" name="Freeform 24"/>
                <p:cNvSpPr>
                  <a:spLocks/>
                </p:cNvSpPr>
                <p:nvPr userDrawn="1"/>
              </p:nvSpPr>
              <p:spPr bwMode="auto">
                <a:xfrm>
                  <a:off x="1004" y="3562"/>
                  <a:ext cx="43" cy="117"/>
                </a:xfrm>
                <a:custGeom>
                  <a:avLst/>
                  <a:gdLst>
                    <a:gd name="T0" fmla="*/ 0 w 87"/>
                    <a:gd name="T1" fmla="*/ 19 h 234"/>
                    <a:gd name="T2" fmla="*/ 36 w 87"/>
                    <a:gd name="T3" fmla="*/ 93 h 234"/>
                    <a:gd name="T4" fmla="*/ 44 w 87"/>
                    <a:gd name="T5" fmla="*/ 154 h 234"/>
                    <a:gd name="T6" fmla="*/ 27 w 87"/>
                    <a:gd name="T7" fmla="*/ 234 h 234"/>
                    <a:gd name="T8" fmla="*/ 80 w 87"/>
                    <a:gd name="T9" fmla="*/ 220 h 234"/>
                    <a:gd name="T10" fmla="*/ 87 w 87"/>
                    <a:gd name="T11" fmla="*/ 116 h 234"/>
                    <a:gd name="T12" fmla="*/ 46 w 87"/>
                    <a:gd name="T13" fmla="*/ 0 h 234"/>
                    <a:gd name="T14" fmla="*/ 0 w 87"/>
                    <a:gd name="T15" fmla="*/ 19 h 234"/>
                    <a:gd name="T16" fmla="*/ 0 w 87"/>
                    <a:gd name="T17" fmla="*/ 1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124953" name="Freeform 25"/>
              <p:cNvSpPr>
                <a:spLocks/>
              </p:cNvSpPr>
              <p:nvPr userDrawn="1"/>
            </p:nvSpPr>
            <p:spPr bwMode="auto">
              <a:xfrm>
                <a:off x="76" y="3732"/>
                <a:ext cx="595" cy="250"/>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54" name="Freeform 26"/>
              <p:cNvSpPr>
                <a:spLocks/>
              </p:cNvSpPr>
              <p:nvPr userDrawn="1"/>
            </p:nvSpPr>
            <p:spPr bwMode="auto">
              <a:xfrm>
                <a:off x="260" y="3886"/>
                <a:ext cx="244" cy="148"/>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55" name="Freeform 27"/>
              <p:cNvSpPr>
                <a:spLocks/>
              </p:cNvSpPr>
              <p:nvPr userDrawn="1"/>
            </p:nvSpPr>
            <p:spPr bwMode="auto">
              <a:xfrm>
                <a:off x="565" y="3680"/>
                <a:ext cx="107" cy="238"/>
              </a:xfrm>
              <a:custGeom>
                <a:avLst/>
                <a:gdLst>
                  <a:gd name="T0" fmla="*/ 24 w 213"/>
                  <a:gd name="T1" fmla="*/ 0 h 478"/>
                  <a:gd name="T2" fmla="*/ 91 w 213"/>
                  <a:gd name="T3" fmla="*/ 25 h 478"/>
                  <a:gd name="T4" fmla="*/ 80 w 213"/>
                  <a:gd name="T5" fmla="*/ 192 h 478"/>
                  <a:gd name="T6" fmla="*/ 106 w 213"/>
                  <a:gd name="T7" fmla="*/ 327 h 478"/>
                  <a:gd name="T8" fmla="*/ 213 w 213"/>
                  <a:gd name="T9" fmla="*/ 451 h 478"/>
                  <a:gd name="T10" fmla="*/ 97 w 213"/>
                  <a:gd name="T11" fmla="*/ 478 h 478"/>
                  <a:gd name="T12" fmla="*/ 30 w 213"/>
                  <a:gd name="T13" fmla="*/ 344 h 478"/>
                  <a:gd name="T14" fmla="*/ 0 w 213"/>
                  <a:gd name="T15" fmla="*/ 57 h 478"/>
                  <a:gd name="T16" fmla="*/ 24 w 213"/>
                  <a:gd name="T17" fmla="*/ 0 h 478"/>
                  <a:gd name="T18" fmla="*/ 24 w 213"/>
                  <a:gd name="T19" fmla="*/ 0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nvGrpSpPr>
              <p:cNvPr id="124956" name="Group 28"/>
              <p:cNvGrpSpPr>
                <a:grpSpLocks/>
              </p:cNvGrpSpPr>
              <p:nvPr userDrawn="1"/>
            </p:nvGrpSpPr>
            <p:grpSpPr bwMode="auto">
              <a:xfrm>
                <a:off x="5" y="3490"/>
                <a:ext cx="1124" cy="678"/>
                <a:chOff x="5" y="3490"/>
                <a:chExt cx="1124" cy="678"/>
              </a:xfrm>
            </p:grpSpPr>
            <p:sp>
              <p:nvSpPr>
                <p:cNvPr id="124957" name="Freeform 29"/>
                <p:cNvSpPr>
                  <a:spLocks/>
                </p:cNvSpPr>
                <p:nvPr userDrawn="1"/>
              </p:nvSpPr>
              <p:spPr bwMode="auto">
                <a:xfrm>
                  <a:off x="669" y="4048"/>
                  <a:ext cx="75" cy="87"/>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58" name="Freeform 30"/>
                <p:cNvSpPr>
                  <a:spLocks/>
                </p:cNvSpPr>
                <p:nvPr userDrawn="1"/>
              </p:nvSpPr>
              <p:spPr bwMode="auto">
                <a:xfrm>
                  <a:off x="5" y="3728"/>
                  <a:ext cx="842" cy="440"/>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59" name="Freeform 31"/>
                <p:cNvSpPr>
                  <a:spLocks/>
                </p:cNvSpPr>
                <p:nvPr userDrawn="1"/>
              </p:nvSpPr>
              <p:spPr bwMode="auto">
                <a:xfrm>
                  <a:off x="106" y="3770"/>
                  <a:ext cx="80" cy="167"/>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60" name="Freeform 32"/>
                <p:cNvSpPr>
                  <a:spLocks/>
                </p:cNvSpPr>
                <p:nvPr userDrawn="1"/>
              </p:nvSpPr>
              <p:spPr bwMode="auto">
                <a:xfrm>
                  <a:off x="449" y="3490"/>
                  <a:ext cx="322" cy="594"/>
                </a:xfrm>
                <a:custGeom>
                  <a:avLst/>
                  <a:gdLst>
                    <a:gd name="T0" fmla="*/ 218 w 642"/>
                    <a:gd name="T1" fmla="*/ 896 h 1188"/>
                    <a:gd name="T2" fmla="*/ 0 w 642"/>
                    <a:gd name="T3" fmla="*/ 124 h 1188"/>
                    <a:gd name="T4" fmla="*/ 81 w 642"/>
                    <a:gd name="T5" fmla="*/ 38 h 1188"/>
                    <a:gd name="T6" fmla="*/ 258 w 642"/>
                    <a:gd name="T7" fmla="*/ 0 h 1188"/>
                    <a:gd name="T8" fmla="*/ 399 w 642"/>
                    <a:gd name="T9" fmla="*/ 57 h 1188"/>
                    <a:gd name="T10" fmla="*/ 642 w 642"/>
                    <a:gd name="T11" fmla="*/ 1188 h 1188"/>
                    <a:gd name="T12" fmla="*/ 555 w 642"/>
                    <a:gd name="T13" fmla="*/ 1091 h 1188"/>
                    <a:gd name="T14" fmla="*/ 355 w 642"/>
                    <a:gd name="T15" fmla="*/ 97 h 1188"/>
                    <a:gd name="T16" fmla="*/ 226 w 642"/>
                    <a:gd name="T17" fmla="*/ 61 h 1188"/>
                    <a:gd name="T18" fmla="*/ 119 w 642"/>
                    <a:gd name="T19" fmla="*/ 74 h 1188"/>
                    <a:gd name="T20" fmla="*/ 76 w 642"/>
                    <a:gd name="T21" fmla="*/ 141 h 1188"/>
                    <a:gd name="T22" fmla="*/ 306 w 642"/>
                    <a:gd name="T23" fmla="*/ 924 h 1188"/>
                    <a:gd name="T24" fmla="*/ 218 w 642"/>
                    <a:gd name="T25" fmla="*/ 896 h 1188"/>
                    <a:gd name="T26" fmla="*/ 218 w 642"/>
                    <a:gd name="T27" fmla="*/ 896 h 1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61" name="Freeform 33"/>
                <p:cNvSpPr>
                  <a:spLocks/>
                </p:cNvSpPr>
                <p:nvPr userDrawn="1"/>
              </p:nvSpPr>
              <p:spPr bwMode="auto">
                <a:xfrm>
                  <a:off x="578" y="3650"/>
                  <a:ext cx="96" cy="252"/>
                </a:xfrm>
                <a:custGeom>
                  <a:avLst/>
                  <a:gdLst>
                    <a:gd name="T0" fmla="*/ 0 w 192"/>
                    <a:gd name="T1" fmla="*/ 27 h 504"/>
                    <a:gd name="T2" fmla="*/ 76 w 192"/>
                    <a:gd name="T3" fmla="*/ 194 h 504"/>
                    <a:gd name="T4" fmla="*/ 113 w 192"/>
                    <a:gd name="T5" fmla="*/ 318 h 504"/>
                    <a:gd name="T6" fmla="*/ 116 w 192"/>
                    <a:gd name="T7" fmla="*/ 504 h 504"/>
                    <a:gd name="T8" fmla="*/ 192 w 192"/>
                    <a:gd name="T9" fmla="*/ 504 h 504"/>
                    <a:gd name="T10" fmla="*/ 187 w 192"/>
                    <a:gd name="T11" fmla="*/ 360 h 504"/>
                    <a:gd name="T12" fmla="*/ 162 w 192"/>
                    <a:gd name="T13" fmla="*/ 208 h 504"/>
                    <a:gd name="T14" fmla="*/ 99 w 192"/>
                    <a:gd name="T15" fmla="*/ 59 h 504"/>
                    <a:gd name="T16" fmla="*/ 63 w 192"/>
                    <a:gd name="T17" fmla="*/ 0 h 504"/>
                    <a:gd name="T18" fmla="*/ 0 w 192"/>
                    <a:gd name="T19" fmla="*/ 27 h 504"/>
                    <a:gd name="T20" fmla="*/ 0 w 192"/>
                    <a:gd name="T21" fmla="*/ 27 h 5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62" name="Freeform 34"/>
                <p:cNvSpPr>
                  <a:spLocks/>
                </p:cNvSpPr>
                <p:nvPr userDrawn="1"/>
              </p:nvSpPr>
              <p:spPr bwMode="auto">
                <a:xfrm>
                  <a:off x="328" y="3630"/>
                  <a:ext cx="195" cy="135"/>
                </a:xfrm>
                <a:custGeom>
                  <a:avLst/>
                  <a:gdLst>
                    <a:gd name="T0" fmla="*/ 297 w 390"/>
                    <a:gd name="T1" fmla="*/ 0 h 269"/>
                    <a:gd name="T2" fmla="*/ 257 w 390"/>
                    <a:gd name="T3" fmla="*/ 17 h 269"/>
                    <a:gd name="T4" fmla="*/ 253 w 390"/>
                    <a:gd name="T5" fmla="*/ 66 h 269"/>
                    <a:gd name="T6" fmla="*/ 0 w 390"/>
                    <a:gd name="T7" fmla="*/ 169 h 269"/>
                    <a:gd name="T8" fmla="*/ 0 w 390"/>
                    <a:gd name="T9" fmla="*/ 222 h 269"/>
                    <a:gd name="T10" fmla="*/ 284 w 390"/>
                    <a:gd name="T11" fmla="*/ 226 h 269"/>
                    <a:gd name="T12" fmla="*/ 320 w 390"/>
                    <a:gd name="T13" fmla="*/ 269 h 269"/>
                    <a:gd name="T14" fmla="*/ 390 w 390"/>
                    <a:gd name="T15" fmla="*/ 266 h 269"/>
                    <a:gd name="T16" fmla="*/ 383 w 390"/>
                    <a:gd name="T17" fmla="*/ 190 h 269"/>
                    <a:gd name="T18" fmla="*/ 116 w 390"/>
                    <a:gd name="T19" fmla="*/ 176 h 269"/>
                    <a:gd name="T20" fmla="*/ 333 w 390"/>
                    <a:gd name="T21" fmla="*/ 89 h 269"/>
                    <a:gd name="T22" fmla="*/ 297 w 390"/>
                    <a:gd name="T23" fmla="*/ 0 h 269"/>
                    <a:gd name="T24" fmla="*/ 297 w 390"/>
                    <a:gd name="T25"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63" name="Freeform 35"/>
                <p:cNvSpPr>
                  <a:spLocks/>
                </p:cNvSpPr>
                <p:nvPr userDrawn="1"/>
              </p:nvSpPr>
              <p:spPr bwMode="auto">
                <a:xfrm>
                  <a:off x="658" y="3538"/>
                  <a:ext cx="471" cy="212"/>
                </a:xfrm>
                <a:custGeom>
                  <a:avLst/>
                  <a:gdLst>
                    <a:gd name="T0" fmla="*/ 0 w 941"/>
                    <a:gd name="T1" fmla="*/ 131 h 424"/>
                    <a:gd name="T2" fmla="*/ 863 w 941"/>
                    <a:gd name="T3" fmla="*/ 0 h 424"/>
                    <a:gd name="T4" fmla="*/ 926 w 941"/>
                    <a:gd name="T5" fmla="*/ 78 h 424"/>
                    <a:gd name="T6" fmla="*/ 941 w 941"/>
                    <a:gd name="T7" fmla="*/ 181 h 424"/>
                    <a:gd name="T8" fmla="*/ 903 w 941"/>
                    <a:gd name="T9" fmla="*/ 282 h 424"/>
                    <a:gd name="T10" fmla="*/ 57 w 941"/>
                    <a:gd name="T11" fmla="*/ 424 h 424"/>
                    <a:gd name="T12" fmla="*/ 53 w 941"/>
                    <a:gd name="T13" fmla="*/ 384 h 424"/>
                    <a:gd name="T14" fmla="*/ 863 w 941"/>
                    <a:gd name="T15" fmla="*/ 242 h 424"/>
                    <a:gd name="T16" fmla="*/ 893 w 941"/>
                    <a:gd name="T17" fmla="*/ 145 h 424"/>
                    <a:gd name="T18" fmla="*/ 840 w 941"/>
                    <a:gd name="T19" fmla="*/ 57 h 424"/>
                    <a:gd name="T20" fmla="*/ 0 w 941"/>
                    <a:gd name="T21" fmla="*/ 185 h 424"/>
                    <a:gd name="T22" fmla="*/ 0 w 941"/>
                    <a:gd name="T23" fmla="*/ 131 h 424"/>
                    <a:gd name="T24" fmla="*/ 0 w 941"/>
                    <a:gd name="T25" fmla="*/ 131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64" name="Freeform 36"/>
                <p:cNvSpPr>
                  <a:spLocks/>
                </p:cNvSpPr>
                <p:nvPr userDrawn="1"/>
              </p:nvSpPr>
              <p:spPr bwMode="auto">
                <a:xfrm>
                  <a:off x="717" y="3606"/>
                  <a:ext cx="245" cy="86"/>
                </a:xfrm>
                <a:custGeom>
                  <a:avLst/>
                  <a:gdLst>
                    <a:gd name="T0" fmla="*/ 0 w 488"/>
                    <a:gd name="T1" fmla="*/ 126 h 173"/>
                    <a:gd name="T2" fmla="*/ 66 w 488"/>
                    <a:gd name="T3" fmla="*/ 173 h 173"/>
                    <a:gd name="T4" fmla="*/ 222 w 488"/>
                    <a:gd name="T5" fmla="*/ 166 h 173"/>
                    <a:gd name="T6" fmla="*/ 418 w 488"/>
                    <a:gd name="T7" fmla="*/ 116 h 173"/>
                    <a:gd name="T8" fmla="*/ 488 w 488"/>
                    <a:gd name="T9" fmla="*/ 42 h 173"/>
                    <a:gd name="T10" fmla="*/ 443 w 488"/>
                    <a:gd name="T11" fmla="*/ 2 h 173"/>
                    <a:gd name="T12" fmla="*/ 253 w 488"/>
                    <a:gd name="T13" fmla="*/ 0 h 173"/>
                    <a:gd name="T14" fmla="*/ 110 w 488"/>
                    <a:gd name="T15" fmla="*/ 12 h 173"/>
                    <a:gd name="T16" fmla="*/ 15 w 488"/>
                    <a:gd name="T17" fmla="*/ 76 h 173"/>
                    <a:gd name="T18" fmla="*/ 112 w 488"/>
                    <a:gd name="T19" fmla="*/ 95 h 173"/>
                    <a:gd name="T20" fmla="*/ 275 w 488"/>
                    <a:gd name="T21" fmla="*/ 53 h 173"/>
                    <a:gd name="T22" fmla="*/ 416 w 488"/>
                    <a:gd name="T23" fmla="*/ 53 h 173"/>
                    <a:gd name="T24" fmla="*/ 268 w 488"/>
                    <a:gd name="T25" fmla="*/ 110 h 173"/>
                    <a:gd name="T26" fmla="*/ 142 w 488"/>
                    <a:gd name="T27" fmla="*/ 126 h 173"/>
                    <a:gd name="T28" fmla="*/ 0 w 488"/>
                    <a:gd name="T29" fmla="*/ 126 h 173"/>
                    <a:gd name="T30" fmla="*/ 0 w 488"/>
                    <a:gd name="T31" fmla="*/ 126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grpSp>
      </p:grpSp>
      <p:grpSp>
        <p:nvGrpSpPr>
          <p:cNvPr id="124965" name="Group 37"/>
          <p:cNvGrpSpPr>
            <a:grpSpLocks/>
          </p:cNvGrpSpPr>
          <p:nvPr/>
        </p:nvGrpSpPr>
        <p:grpSpPr bwMode="auto">
          <a:xfrm>
            <a:off x="8680450" y="2116138"/>
            <a:ext cx="385763" cy="4308475"/>
            <a:chOff x="5468" y="1333"/>
            <a:chExt cx="243" cy="2714"/>
          </a:xfrm>
        </p:grpSpPr>
        <p:sp>
          <p:nvSpPr>
            <p:cNvPr id="124966" name="Freeform 38"/>
            <p:cNvSpPr>
              <a:spLocks/>
            </p:cNvSpPr>
            <p:nvPr userDrawn="1"/>
          </p:nvSpPr>
          <p:spPr bwMode="auto">
            <a:xfrm flipH="1">
              <a:off x="5468" y="2620"/>
              <a:ext cx="205" cy="1427"/>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67" name="Freeform 39"/>
            <p:cNvSpPr>
              <a:spLocks/>
            </p:cNvSpPr>
            <p:nvPr userDrawn="1"/>
          </p:nvSpPr>
          <p:spPr bwMode="auto">
            <a:xfrm flipH="1">
              <a:off x="5506" y="1333"/>
              <a:ext cx="205" cy="1633"/>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grpSp>
        <p:nvGrpSpPr>
          <p:cNvPr id="124968" name="Group 40"/>
          <p:cNvGrpSpPr>
            <a:grpSpLocks/>
          </p:cNvGrpSpPr>
          <p:nvPr/>
        </p:nvGrpSpPr>
        <p:grpSpPr bwMode="auto">
          <a:xfrm>
            <a:off x="7318375" y="90488"/>
            <a:ext cx="2133600" cy="1911350"/>
            <a:chOff x="4610" y="57"/>
            <a:chExt cx="1344" cy="1204"/>
          </a:xfrm>
        </p:grpSpPr>
        <p:grpSp>
          <p:nvGrpSpPr>
            <p:cNvPr id="124969" name="Group 41"/>
            <p:cNvGrpSpPr>
              <a:grpSpLocks/>
            </p:cNvGrpSpPr>
            <p:nvPr userDrawn="1"/>
          </p:nvGrpSpPr>
          <p:grpSpPr bwMode="auto">
            <a:xfrm>
              <a:off x="4610" y="57"/>
              <a:ext cx="1344" cy="1204"/>
              <a:chOff x="4610" y="57"/>
              <a:chExt cx="1344" cy="1204"/>
            </a:xfrm>
          </p:grpSpPr>
          <p:sp>
            <p:nvSpPr>
              <p:cNvPr id="124970" name="Freeform 42"/>
              <p:cNvSpPr>
                <a:spLocks/>
              </p:cNvSpPr>
              <p:nvPr userDrawn="1"/>
            </p:nvSpPr>
            <p:spPr bwMode="auto">
              <a:xfrm rot="-3172564">
                <a:off x="5430" y="1086"/>
                <a:ext cx="62" cy="288"/>
              </a:xfrm>
              <a:custGeom>
                <a:avLst/>
                <a:gdLst>
                  <a:gd name="T0" fmla="*/ 123 w 245"/>
                  <a:gd name="T1" fmla="*/ 9 h 806"/>
                  <a:gd name="T2" fmla="*/ 131 w 245"/>
                  <a:gd name="T3" fmla="*/ 342 h 806"/>
                  <a:gd name="T4" fmla="*/ 0 w 245"/>
                  <a:gd name="T5" fmla="*/ 806 h 806"/>
                  <a:gd name="T6" fmla="*/ 79 w 245"/>
                  <a:gd name="T7" fmla="*/ 789 h 806"/>
                  <a:gd name="T8" fmla="*/ 218 w 245"/>
                  <a:gd name="T9" fmla="*/ 376 h 806"/>
                  <a:gd name="T10" fmla="*/ 245 w 245"/>
                  <a:gd name="T11" fmla="*/ 0 h 806"/>
                  <a:gd name="T12" fmla="*/ 123 w 245"/>
                  <a:gd name="T13" fmla="*/ 9 h 806"/>
                  <a:gd name="T14" fmla="*/ 123 w 245"/>
                  <a:gd name="T15" fmla="*/ 9 h 8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nvGrpSpPr>
              <p:cNvPr id="124971" name="Group 43"/>
              <p:cNvGrpSpPr>
                <a:grpSpLocks/>
              </p:cNvGrpSpPr>
              <p:nvPr userDrawn="1"/>
            </p:nvGrpSpPr>
            <p:grpSpPr bwMode="auto">
              <a:xfrm>
                <a:off x="4610" y="57"/>
                <a:ext cx="1344" cy="985"/>
                <a:chOff x="4610" y="57"/>
                <a:chExt cx="1344" cy="985"/>
              </a:xfrm>
            </p:grpSpPr>
            <p:sp>
              <p:nvSpPr>
                <p:cNvPr id="124972" name="Freeform 44"/>
                <p:cNvSpPr>
                  <a:spLocks/>
                </p:cNvSpPr>
                <p:nvPr userDrawn="1"/>
              </p:nvSpPr>
              <p:spPr bwMode="auto">
                <a:xfrm rot="-3172564">
                  <a:off x="4966" y="71"/>
                  <a:ext cx="153" cy="125"/>
                </a:xfrm>
                <a:custGeom>
                  <a:avLst/>
                  <a:gdLst>
                    <a:gd name="T0" fmla="*/ 0 w 604"/>
                    <a:gd name="T1" fmla="*/ 0 h 349"/>
                    <a:gd name="T2" fmla="*/ 298 w 604"/>
                    <a:gd name="T3" fmla="*/ 184 h 349"/>
                    <a:gd name="T4" fmla="*/ 500 w 604"/>
                    <a:gd name="T5" fmla="*/ 349 h 349"/>
                    <a:gd name="T6" fmla="*/ 604 w 604"/>
                    <a:gd name="T7" fmla="*/ 140 h 349"/>
                    <a:gd name="T8" fmla="*/ 359 w 604"/>
                    <a:gd name="T9" fmla="*/ 9 h 349"/>
                    <a:gd name="T10" fmla="*/ 464 w 604"/>
                    <a:gd name="T11" fmla="*/ 184 h 349"/>
                    <a:gd name="T12" fmla="*/ 131 w 604"/>
                    <a:gd name="T13" fmla="*/ 17 h 349"/>
                    <a:gd name="T14" fmla="*/ 0 w 604"/>
                    <a:gd name="T15" fmla="*/ 0 h 349"/>
                    <a:gd name="T16" fmla="*/ 0 w 604"/>
                    <a:gd name="T17" fmla="*/ 0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73" name="Freeform 45"/>
                <p:cNvSpPr>
                  <a:spLocks/>
                </p:cNvSpPr>
                <p:nvPr userDrawn="1"/>
              </p:nvSpPr>
              <p:spPr bwMode="auto">
                <a:xfrm rot="-3172564">
                  <a:off x="5048" y="332"/>
                  <a:ext cx="269" cy="438"/>
                </a:xfrm>
                <a:custGeom>
                  <a:avLst/>
                  <a:gdLst>
                    <a:gd name="T0" fmla="*/ 741 w 1064"/>
                    <a:gd name="T1" fmla="*/ 129 h 1230"/>
                    <a:gd name="T2" fmla="*/ 485 w 1064"/>
                    <a:gd name="T3" fmla="*/ 352 h 1230"/>
                    <a:gd name="T4" fmla="*/ 163 w 1064"/>
                    <a:gd name="T5" fmla="*/ 762 h 1230"/>
                    <a:gd name="T6" fmla="*/ 0 w 1064"/>
                    <a:gd name="T7" fmla="*/ 1101 h 1230"/>
                    <a:gd name="T8" fmla="*/ 59 w 1064"/>
                    <a:gd name="T9" fmla="*/ 1230 h 1230"/>
                    <a:gd name="T10" fmla="*/ 262 w 1064"/>
                    <a:gd name="T11" fmla="*/ 1201 h 1230"/>
                    <a:gd name="T12" fmla="*/ 578 w 1064"/>
                    <a:gd name="T13" fmla="*/ 914 h 1230"/>
                    <a:gd name="T14" fmla="*/ 876 w 1064"/>
                    <a:gd name="T15" fmla="*/ 534 h 1230"/>
                    <a:gd name="T16" fmla="*/ 1034 w 1064"/>
                    <a:gd name="T17" fmla="*/ 270 h 1230"/>
                    <a:gd name="T18" fmla="*/ 1064 w 1064"/>
                    <a:gd name="T19" fmla="*/ 84 h 1230"/>
                    <a:gd name="T20" fmla="*/ 977 w 1064"/>
                    <a:gd name="T21" fmla="*/ 0 h 1230"/>
                    <a:gd name="T22" fmla="*/ 836 w 1064"/>
                    <a:gd name="T23" fmla="*/ 65 h 1230"/>
                    <a:gd name="T24" fmla="*/ 969 w 1064"/>
                    <a:gd name="T25" fmla="*/ 107 h 1230"/>
                    <a:gd name="T26" fmla="*/ 876 w 1064"/>
                    <a:gd name="T27" fmla="*/ 352 h 1230"/>
                    <a:gd name="T28" fmla="*/ 690 w 1064"/>
                    <a:gd name="T29" fmla="*/ 656 h 1230"/>
                    <a:gd name="T30" fmla="*/ 350 w 1064"/>
                    <a:gd name="T31" fmla="*/ 1008 h 1230"/>
                    <a:gd name="T32" fmla="*/ 116 w 1064"/>
                    <a:gd name="T33" fmla="*/ 1114 h 1230"/>
                    <a:gd name="T34" fmla="*/ 135 w 1064"/>
                    <a:gd name="T35" fmla="*/ 943 h 1230"/>
                    <a:gd name="T36" fmla="*/ 437 w 1064"/>
                    <a:gd name="T37" fmla="*/ 504 h 1230"/>
                    <a:gd name="T38" fmla="*/ 831 w 1064"/>
                    <a:gd name="T39" fmla="*/ 118 h 1230"/>
                    <a:gd name="T40" fmla="*/ 741 w 1064"/>
                    <a:gd name="T41" fmla="*/ 129 h 1230"/>
                    <a:gd name="T42" fmla="*/ 741 w 1064"/>
                    <a:gd name="T43" fmla="*/ 129 h 1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74" name="Freeform 46"/>
                <p:cNvSpPr>
                  <a:spLocks/>
                </p:cNvSpPr>
                <p:nvPr userDrawn="1"/>
              </p:nvSpPr>
              <p:spPr bwMode="auto">
                <a:xfrm rot="-3172564">
                  <a:off x="4858" y="182"/>
                  <a:ext cx="505" cy="898"/>
                </a:xfrm>
                <a:custGeom>
                  <a:avLst/>
                  <a:gdLst>
                    <a:gd name="T0" fmla="*/ 1941 w 2002"/>
                    <a:gd name="T1" fmla="*/ 0 h 2521"/>
                    <a:gd name="T2" fmla="*/ 0 w 2002"/>
                    <a:gd name="T3" fmla="*/ 2521 h 2521"/>
                    <a:gd name="T4" fmla="*/ 192 w 2002"/>
                    <a:gd name="T5" fmla="*/ 2450 h 2521"/>
                    <a:gd name="T6" fmla="*/ 2002 w 2002"/>
                    <a:gd name="T7" fmla="*/ 61 h 2521"/>
                    <a:gd name="T8" fmla="*/ 1941 w 2002"/>
                    <a:gd name="T9" fmla="*/ 0 h 2521"/>
                    <a:gd name="T10" fmla="*/ 1941 w 2002"/>
                    <a:gd name="T11" fmla="*/ 0 h 2521"/>
                  </a:gdLst>
                  <a:ahLst/>
                  <a:cxnLst>
                    <a:cxn ang="0">
                      <a:pos x="T0" y="T1"/>
                    </a:cxn>
                    <a:cxn ang="0">
                      <a:pos x="T2" y="T3"/>
                    </a:cxn>
                    <a:cxn ang="0">
                      <a:pos x="T4" y="T5"/>
                    </a:cxn>
                    <a:cxn ang="0">
                      <a:pos x="T6" y="T7"/>
                    </a:cxn>
                    <a:cxn ang="0">
                      <a:pos x="T8" y="T9"/>
                    </a:cxn>
                    <a:cxn ang="0">
                      <a:pos x="T10" y="T11"/>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75" name="Freeform 47"/>
                <p:cNvSpPr>
                  <a:spLocks/>
                </p:cNvSpPr>
                <p:nvPr userDrawn="1"/>
              </p:nvSpPr>
              <p:spPr bwMode="auto">
                <a:xfrm rot="-3172564">
                  <a:off x="4903" y="-19"/>
                  <a:ext cx="758" cy="1344"/>
                </a:xfrm>
                <a:custGeom>
                  <a:avLst/>
                  <a:gdLst>
                    <a:gd name="T0" fmla="*/ 95 w 3007"/>
                    <a:gd name="T1" fmla="*/ 2844 h 3771"/>
                    <a:gd name="T2" fmla="*/ 394 w 3007"/>
                    <a:gd name="T3" fmla="*/ 2834 h 3771"/>
                    <a:gd name="T4" fmla="*/ 821 w 3007"/>
                    <a:gd name="T5" fmla="*/ 3009 h 3771"/>
                    <a:gd name="T6" fmla="*/ 681 w 3007"/>
                    <a:gd name="T7" fmla="*/ 2817 h 3771"/>
                    <a:gd name="T8" fmla="*/ 367 w 3007"/>
                    <a:gd name="T9" fmla="*/ 2703 h 3771"/>
                    <a:gd name="T10" fmla="*/ 637 w 3007"/>
                    <a:gd name="T11" fmla="*/ 2720 h 3771"/>
                    <a:gd name="T12" fmla="*/ 979 w 3007"/>
                    <a:gd name="T13" fmla="*/ 2870 h 3771"/>
                    <a:gd name="T14" fmla="*/ 2859 w 3007"/>
                    <a:gd name="T15" fmla="*/ 420 h 3771"/>
                    <a:gd name="T16" fmla="*/ 2578 w 3007"/>
                    <a:gd name="T17" fmla="*/ 148 h 3771"/>
                    <a:gd name="T18" fmla="*/ 2308 w 3007"/>
                    <a:gd name="T19" fmla="*/ 0 h 3771"/>
                    <a:gd name="T20" fmla="*/ 2692 w 3007"/>
                    <a:gd name="T21" fmla="*/ 78 h 3771"/>
                    <a:gd name="T22" fmla="*/ 3007 w 3007"/>
                    <a:gd name="T23" fmla="*/ 428 h 3771"/>
                    <a:gd name="T24" fmla="*/ 831 w 3007"/>
                    <a:gd name="T25" fmla="*/ 3273 h 3771"/>
                    <a:gd name="T26" fmla="*/ 481 w 3007"/>
                    <a:gd name="T27" fmla="*/ 3412 h 3771"/>
                    <a:gd name="T28" fmla="*/ 105 w 3007"/>
                    <a:gd name="T29" fmla="*/ 3771 h 3771"/>
                    <a:gd name="T30" fmla="*/ 0 w 3007"/>
                    <a:gd name="T31" fmla="*/ 3667 h 3771"/>
                    <a:gd name="T32" fmla="*/ 131 w 3007"/>
                    <a:gd name="T33" fmla="*/ 3631 h 3771"/>
                    <a:gd name="T34" fmla="*/ 376 w 3007"/>
                    <a:gd name="T35" fmla="*/ 3385 h 3771"/>
                    <a:gd name="T36" fmla="*/ 165 w 3007"/>
                    <a:gd name="T37" fmla="*/ 3273 h 3771"/>
                    <a:gd name="T38" fmla="*/ 165 w 3007"/>
                    <a:gd name="T39" fmla="*/ 3176 h 3771"/>
                    <a:gd name="T40" fmla="*/ 411 w 3007"/>
                    <a:gd name="T41" fmla="*/ 3298 h 3771"/>
                    <a:gd name="T42" fmla="*/ 411 w 3007"/>
                    <a:gd name="T43" fmla="*/ 3186 h 3771"/>
                    <a:gd name="T44" fmla="*/ 603 w 3007"/>
                    <a:gd name="T45" fmla="*/ 3220 h 3771"/>
                    <a:gd name="T46" fmla="*/ 428 w 3007"/>
                    <a:gd name="T47" fmla="*/ 3079 h 3771"/>
                    <a:gd name="T48" fmla="*/ 629 w 3007"/>
                    <a:gd name="T49" fmla="*/ 3062 h 3771"/>
                    <a:gd name="T50" fmla="*/ 95 w 3007"/>
                    <a:gd name="T51" fmla="*/ 2844 h 3771"/>
                    <a:gd name="T52" fmla="*/ 95 w 3007"/>
                    <a:gd name="T53" fmla="*/ 2844 h 37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76" name="Freeform 48"/>
                <p:cNvSpPr>
                  <a:spLocks/>
                </p:cNvSpPr>
                <p:nvPr userDrawn="1"/>
              </p:nvSpPr>
              <p:spPr bwMode="auto">
                <a:xfrm rot="-3172564">
                  <a:off x="5297" y="897"/>
                  <a:ext cx="169" cy="122"/>
                </a:xfrm>
                <a:custGeom>
                  <a:avLst/>
                  <a:gdLst>
                    <a:gd name="T0" fmla="*/ 0 w 673"/>
                    <a:gd name="T1" fmla="*/ 80 h 342"/>
                    <a:gd name="T2" fmla="*/ 255 w 673"/>
                    <a:gd name="T3" fmla="*/ 106 h 342"/>
                    <a:gd name="T4" fmla="*/ 639 w 673"/>
                    <a:gd name="T5" fmla="*/ 342 h 342"/>
                    <a:gd name="T6" fmla="*/ 673 w 673"/>
                    <a:gd name="T7" fmla="*/ 289 h 342"/>
                    <a:gd name="T8" fmla="*/ 447 w 673"/>
                    <a:gd name="T9" fmla="*/ 114 h 342"/>
                    <a:gd name="T10" fmla="*/ 26 w 673"/>
                    <a:gd name="T11" fmla="*/ 0 h 342"/>
                    <a:gd name="T12" fmla="*/ 0 w 673"/>
                    <a:gd name="T13" fmla="*/ 80 h 342"/>
                    <a:gd name="T14" fmla="*/ 0 w 673"/>
                    <a:gd name="T15" fmla="*/ 80 h 3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77" name="Freeform 49"/>
                <p:cNvSpPr>
                  <a:spLocks/>
                </p:cNvSpPr>
                <p:nvPr userDrawn="1"/>
              </p:nvSpPr>
              <p:spPr bwMode="auto">
                <a:xfrm rot="-3172564">
                  <a:off x="5253" y="806"/>
                  <a:ext cx="181" cy="144"/>
                </a:xfrm>
                <a:custGeom>
                  <a:avLst/>
                  <a:gdLst>
                    <a:gd name="T0" fmla="*/ 0 w 716"/>
                    <a:gd name="T1" fmla="*/ 78 h 403"/>
                    <a:gd name="T2" fmla="*/ 340 w 716"/>
                    <a:gd name="T3" fmla="*/ 148 h 403"/>
                    <a:gd name="T4" fmla="*/ 638 w 716"/>
                    <a:gd name="T5" fmla="*/ 403 h 403"/>
                    <a:gd name="T6" fmla="*/ 716 w 716"/>
                    <a:gd name="T7" fmla="*/ 296 h 403"/>
                    <a:gd name="T8" fmla="*/ 420 w 716"/>
                    <a:gd name="T9" fmla="*/ 114 h 403"/>
                    <a:gd name="T10" fmla="*/ 70 w 716"/>
                    <a:gd name="T11" fmla="*/ 0 h 403"/>
                    <a:gd name="T12" fmla="*/ 0 w 716"/>
                    <a:gd name="T13" fmla="*/ 78 h 403"/>
                    <a:gd name="T14" fmla="*/ 0 w 716"/>
                    <a:gd name="T15" fmla="*/ 78 h 4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78" name="Freeform 50"/>
                <p:cNvSpPr>
                  <a:spLocks/>
                </p:cNvSpPr>
                <p:nvPr userDrawn="1"/>
              </p:nvSpPr>
              <p:spPr bwMode="auto">
                <a:xfrm rot="-3172564">
                  <a:off x="4985" y="210"/>
                  <a:ext cx="181" cy="147"/>
                </a:xfrm>
                <a:custGeom>
                  <a:avLst/>
                  <a:gdLst>
                    <a:gd name="T0" fmla="*/ 0 w 717"/>
                    <a:gd name="T1" fmla="*/ 78 h 411"/>
                    <a:gd name="T2" fmla="*/ 316 w 717"/>
                    <a:gd name="T3" fmla="*/ 139 h 411"/>
                    <a:gd name="T4" fmla="*/ 649 w 717"/>
                    <a:gd name="T5" fmla="*/ 411 h 411"/>
                    <a:gd name="T6" fmla="*/ 717 w 717"/>
                    <a:gd name="T7" fmla="*/ 314 h 411"/>
                    <a:gd name="T8" fmla="*/ 394 w 717"/>
                    <a:gd name="T9" fmla="*/ 87 h 411"/>
                    <a:gd name="T10" fmla="*/ 54 w 717"/>
                    <a:gd name="T11" fmla="*/ 0 h 411"/>
                    <a:gd name="T12" fmla="*/ 0 w 717"/>
                    <a:gd name="T13" fmla="*/ 78 h 411"/>
                    <a:gd name="T14" fmla="*/ 0 w 717"/>
                    <a:gd name="T15" fmla="*/ 78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4979" name="Freeform 51"/>
                <p:cNvSpPr>
                  <a:spLocks/>
                </p:cNvSpPr>
                <p:nvPr userDrawn="1"/>
              </p:nvSpPr>
              <p:spPr bwMode="auto">
                <a:xfrm rot="-3172564">
                  <a:off x="4948" y="142"/>
                  <a:ext cx="179" cy="138"/>
                </a:xfrm>
                <a:custGeom>
                  <a:avLst/>
                  <a:gdLst>
                    <a:gd name="T0" fmla="*/ 0 w 709"/>
                    <a:gd name="T1" fmla="*/ 88 h 386"/>
                    <a:gd name="T2" fmla="*/ 272 w 709"/>
                    <a:gd name="T3" fmla="*/ 131 h 386"/>
                    <a:gd name="T4" fmla="*/ 665 w 709"/>
                    <a:gd name="T5" fmla="*/ 386 h 386"/>
                    <a:gd name="T6" fmla="*/ 709 w 709"/>
                    <a:gd name="T7" fmla="*/ 308 h 386"/>
                    <a:gd name="T8" fmla="*/ 306 w 709"/>
                    <a:gd name="T9" fmla="*/ 53 h 386"/>
                    <a:gd name="T10" fmla="*/ 43 w 709"/>
                    <a:gd name="T11" fmla="*/ 0 h 386"/>
                    <a:gd name="T12" fmla="*/ 0 w 709"/>
                    <a:gd name="T13" fmla="*/ 88 h 386"/>
                    <a:gd name="T14" fmla="*/ 0 w 709"/>
                    <a:gd name="T15" fmla="*/ 88 h 3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grpSp>
        <p:sp>
          <p:nvSpPr>
            <p:cNvPr id="124980"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grpSp>
    </p:spTree>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 id="2147483742" r:id="rId13"/>
    <p:sldLayoutId id="2147483743" r:id="rId14"/>
    <p:sldLayoutId id="2147483744" r:id="rId15"/>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omic Sans MS" panose="030F0702030302020204" pitchFamily="66" charset="0"/>
        </a:defRPr>
      </a:lvl2pPr>
      <a:lvl3pPr algn="ctr" rtl="0" fontAlgn="base">
        <a:spcBef>
          <a:spcPct val="0"/>
        </a:spcBef>
        <a:spcAft>
          <a:spcPct val="0"/>
        </a:spcAft>
        <a:defRPr sz="4400">
          <a:solidFill>
            <a:schemeClr val="tx1"/>
          </a:solidFill>
          <a:latin typeface="Comic Sans MS" panose="030F0702030302020204" pitchFamily="66" charset="0"/>
        </a:defRPr>
      </a:lvl3pPr>
      <a:lvl4pPr algn="ctr" rtl="0" fontAlgn="base">
        <a:spcBef>
          <a:spcPct val="0"/>
        </a:spcBef>
        <a:spcAft>
          <a:spcPct val="0"/>
        </a:spcAft>
        <a:defRPr sz="4400">
          <a:solidFill>
            <a:schemeClr val="tx1"/>
          </a:solidFill>
          <a:latin typeface="Comic Sans MS" panose="030F0702030302020204" pitchFamily="66" charset="0"/>
        </a:defRPr>
      </a:lvl4pPr>
      <a:lvl5pPr algn="ctr" rtl="0" fontAlgn="base">
        <a:spcBef>
          <a:spcPct val="0"/>
        </a:spcBef>
        <a:spcAft>
          <a:spcPct val="0"/>
        </a:spcAft>
        <a:defRPr sz="4400">
          <a:solidFill>
            <a:schemeClr val="tx1"/>
          </a:solidFill>
          <a:latin typeface="Comic Sans MS" panose="030F0702030302020204" pitchFamily="66" charset="0"/>
        </a:defRPr>
      </a:lvl5pPr>
      <a:lvl6pPr marL="457200" algn="ctr" rtl="0" fontAlgn="base">
        <a:spcBef>
          <a:spcPct val="0"/>
        </a:spcBef>
        <a:spcAft>
          <a:spcPct val="0"/>
        </a:spcAft>
        <a:defRPr sz="4400">
          <a:solidFill>
            <a:schemeClr val="tx1"/>
          </a:solidFill>
          <a:latin typeface="Comic Sans MS" panose="030F0702030302020204" pitchFamily="66" charset="0"/>
        </a:defRPr>
      </a:lvl6pPr>
      <a:lvl7pPr marL="914400" algn="ctr" rtl="0" fontAlgn="base">
        <a:spcBef>
          <a:spcPct val="0"/>
        </a:spcBef>
        <a:spcAft>
          <a:spcPct val="0"/>
        </a:spcAft>
        <a:defRPr sz="4400">
          <a:solidFill>
            <a:schemeClr val="tx1"/>
          </a:solidFill>
          <a:latin typeface="Comic Sans MS" panose="030F0702030302020204" pitchFamily="66" charset="0"/>
        </a:defRPr>
      </a:lvl7pPr>
      <a:lvl8pPr marL="1371600" algn="ctr" rtl="0" fontAlgn="base">
        <a:spcBef>
          <a:spcPct val="0"/>
        </a:spcBef>
        <a:spcAft>
          <a:spcPct val="0"/>
        </a:spcAft>
        <a:defRPr sz="4400">
          <a:solidFill>
            <a:schemeClr val="tx1"/>
          </a:solidFill>
          <a:latin typeface="Comic Sans MS" panose="030F0702030302020204" pitchFamily="66" charset="0"/>
        </a:defRPr>
      </a:lvl8pPr>
      <a:lvl9pPr marL="1828800" algn="ctr" rtl="0" fontAlgn="base">
        <a:spcBef>
          <a:spcPct val="0"/>
        </a:spcBef>
        <a:spcAft>
          <a:spcPct val="0"/>
        </a:spcAft>
        <a:defRPr sz="4400">
          <a:solidFill>
            <a:schemeClr val="tx1"/>
          </a:solidFill>
          <a:latin typeface="Comic Sans MS" panose="030F0702030302020204" pitchFamily="66"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549275"/>
            <a:ext cx="7488237" cy="2592388"/>
          </a:xfrm>
        </p:spPr>
        <p:txBody>
          <a:bodyPr/>
          <a:lstStyle/>
          <a:p>
            <a:r>
              <a:rPr lang="ru-RU" altLang="ru-RU" sz="5400" b="1" u="sng">
                <a:latin typeface="Blackadder ITC" pitchFamily="82" charset="0"/>
              </a:rPr>
              <a:t>Операционные системы среды  и   	</a:t>
            </a:r>
            <a:r>
              <a:rPr lang="ru-RU" altLang="ru-RU" sz="5400" b="1">
                <a:latin typeface="Blackadder ITC" pitchFamily="82" charset="0"/>
              </a:rPr>
              <a:t>			</a:t>
            </a:r>
            <a:r>
              <a:rPr lang="ru-RU" altLang="ru-RU" sz="5400" b="1" u="sng">
                <a:latin typeface="Blackadder ITC" pitchFamily="82" charset="0"/>
              </a:rPr>
              <a:t>оболочки</a:t>
            </a:r>
          </a:p>
        </p:txBody>
      </p:sp>
      <p:sp>
        <p:nvSpPr>
          <p:cNvPr id="2051" name="Rectangle 3"/>
          <p:cNvSpPr>
            <a:spLocks noGrp="1" noChangeArrowheads="1"/>
          </p:cNvSpPr>
          <p:nvPr>
            <p:ph type="subTitle" idx="1"/>
          </p:nvPr>
        </p:nvSpPr>
        <p:spPr>
          <a:xfrm>
            <a:off x="1549400" y="4325938"/>
            <a:ext cx="6032500" cy="728662"/>
          </a:xfrm>
        </p:spPr>
        <p:txBody>
          <a:bodyPr/>
          <a:lstStyle/>
          <a:p>
            <a:r>
              <a:rPr lang="ru-RU" altLang="ru-RU" i="1">
                <a:latin typeface="Blackadder ITC" pitchFamily="82" charset="0"/>
              </a:rPr>
              <a:t>Выполнила Гурьева Ольга</a:t>
            </a:r>
          </a:p>
          <a:p>
            <a:r>
              <a:rPr lang="ru-RU" altLang="ru-RU" i="1">
                <a:latin typeface="Blackadder ITC" pitchFamily="82" charset="0"/>
              </a:rPr>
              <a:t>группа ИС </a:t>
            </a:r>
            <a:r>
              <a:rPr lang="ru-RU" altLang="ru-RU"/>
              <a:t>73-1</a:t>
            </a:r>
            <a:endParaRPr lang="ru-RU" altLang="ru-RU" i="1">
              <a:latin typeface="Blackadder ITC" pitchFamily="82" charset="0"/>
            </a:endParaRPr>
          </a:p>
        </p:txBody>
      </p:sp>
    </p:spTree>
  </p:cSld>
  <p:clrMapOvr>
    <a:masterClrMapping/>
  </p:clrMapOvr>
  <p:transition advTm="15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769" decel="100000"/>
                                        <p:tgtEl>
                                          <p:spTgt spid="2050"/>
                                        </p:tgtEl>
                                      </p:cBhvr>
                                    </p:animEffect>
                                    <p:animScale>
                                      <p:cBhvr>
                                        <p:cTn id="8" dur="769" decel="100000"/>
                                        <p:tgtEl>
                                          <p:spTgt spid="2050"/>
                                        </p:tgtEl>
                                      </p:cBhvr>
                                      <p:from x="10000" y="10000"/>
                                      <p:to x="200000" y="450000"/>
                                    </p:animScale>
                                    <p:animScale>
                                      <p:cBhvr>
                                        <p:cTn id="9" dur="1231" accel="100000" fill="hold">
                                          <p:stCondLst>
                                            <p:cond delay="769"/>
                                          </p:stCondLst>
                                        </p:cTn>
                                        <p:tgtEl>
                                          <p:spTgt spid="2050"/>
                                        </p:tgtEl>
                                      </p:cBhvr>
                                      <p:from x="200000" y="450000"/>
                                      <p:to x="100000" y="100000"/>
                                    </p:animScale>
                                    <p:set>
                                      <p:cBhvr>
                                        <p:cTn id="10" dur="769" fill="hold"/>
                                        <p:tgtEl>
                                          <p:spTgt spid="2050"/>
                                        </p:tgtEl>
                                        <p:attrNameLst>
                                          <p:attrName>ppt_x</p:attrName>
                                        </p:attrNameLst>
                                      </p:cBhvr>
                                      <p:to>
                                        <p:strVal val="(0.5)"/>
                                      </p:to>
                                    </p:set>
                                    <p:anim from="(0.5)" to="(#ppt_x)" calcmode="lin" valueType="num">
                                      <p:cBhvr>
                                        <p:cTn id="11" dur="1231" accel="100000" fill="hold">
                                          <p:stCondLst>
                                            <p:cond delay="769"/>
                                          </p:stCondLst>
                                        </p:cTn>
                                        <p:tgtEl>
                                          <p:spTgt spid="2050"/>
                                        </p:tgtEl>
                                        <p:attrNameLst>
                                          <p:attrName>ppt_x</p:attrName>
                                        </p:attrNameLst>
                                      </p:cBhvr>
                                    </p:anim>
                                    <p:set>
                                      <p:cBhvr>
                                        <p:cTn id="12" dur="769" fill="hold"/>
                                        <p:tgtEl>
                                          <p:spTgt spid="2050"/>
                                        </p:tgtEl>
                                        <p:attrNameLst>
                                          <p:attrName>ppt_y</p:attrName>
                                        </p:attrNameLst>
                                      </p:cBhvr>
                                      <p:to>
                                        <p:strVal val="(#ppt_y+0.4)"/>
                                      </p:to>
                                    </p:set>
                                    <p:anim from="(#ppt_y+0.4)" to="(#ppt_y)" calcmode="lin" valueType="num">
                                      <p:cBhvr>
                                        <p:cTn id="13" dur="1231" accel="100000" fill="hold">
                                          <p:stCondLst>
                                            <p:cond delay="769"/>
                                          </p:stCondLst>
                                        </p:cTn>
                                        <p:tgtEl>
                                          <p:spTgt spid="2050"/>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2051">
                                            <p:txEl>
                                              <p:pRg st="0" end="0"/>
                                            </p:txEl>
                                          </p:spTgt>
                                        </p:tgtEl>
                                        <p:attrNameLst>
                                          <p:attrName>style.visibility</p:attrName>
                                        </p:attrNameLst>
                                      </p:cBhvr>
                                      <p:to>
                                        <p:strVal val="visible"/>
                                      </p:to>
                                    </p:set>
                                    <p:anim calcmode="lin" valueType="num">
                                      <p:cBhvr>
                                        <p:cTn id="18" dur="500" fill="hold"/>
                                        <p:tgtEl>
                                          <p:spTgt spid="2051">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2051">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2051">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2051">
                                            <p:txEl>
                                              <p:pRg st="1" end="1"/>
                                            </p:txEl>
                                          </p:spTgt>
                                        </p:tgtEl>
                                        <p:attrNameLst>
                                          <p:attrName>style.visibility</p:attrName>
                                        </p:attrNameLst>
                                      </p:cBhvr>
                                      <p:to>
                                        <p:strVal val="visible"/>
                                      </p:to>
                                    </p:set>
                                    <p:anim calcmode="lin" valueType="num">
                                      <p:cBhvr>
                                        <p:cTn id="25" dur="500" fill="hold"/>
                                        <p:tgtEl>
                                          <p:spTgt spid="2051">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2051">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20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a:xfrm>
            <a:off x="684213" y="260350"/>
            <a:ext cx="7126287" cy="844550"/>
          </a:xfrm>
        </p:spPr>
        <p:txBody>
          <a:bodyPr/>
          <a:lstStyle/>
          <a:p>
            <a:r>
              <a:rPr lang="ru-RU" altLang="ru-RU" sz="3600" b="1" i="1"/>
              <a:t>Базовые объекты </a:t>
            </a:r>
            <a:r>
              <a:rPr lang="en-US" altLang="ru-RU" sz="3600" b="1" i="1"/>
              <a:t>WINDOWS</a:t>
            </a:r>
            <a:r>
              <a:rPr lang="ru-RU" altLang="ru-RU" sz="3600" b="1" i="1"/>
              <a:t>:</a:t>
            </a:r>
          </a:p>
        </p:txBody>
      </p:sp>
      <p:sp>
        <p:nvSpPr>
          <p:cNvPr id="152579" name="Rectangle 3"/>
          <p:cNvSpPr>
            <a:spLocks noGrp="1" noChangeArrowheads="1"/>
          </p:cNvSpPr>
          <p:nvPr>
            <p:ph type="body" idx="1"/>
          </p:nvPr>
        </p:nvSpPr>
        <p:spPr>
          <a:xfrm>
            <a:off x="684213" y="1268413"/>
            <a:ext cx="7696200" cy="4535487"/>
          </a:xfrm>
        </p:spPr>
        <p:txBody>
          <a:bodyPr/>
          <a:lstStyle/>
          <a:p>
            <a:pPr>
              <a:lnSpc>
                <a:spcPct val="90000"/>
              </a:lnSpc>
            </a:pPr>
            <a:r>
              <a:rPr lang="ru-RU" altLang="ru-RU"/>
              <a:t>1) </a:t>
            </a:r>
            <a:r>
              <a:rPr lang="ru-RU" altLang="ru-RU" b="1"/>
              <a:t>Файл- </a:t>
            </a:r>
            <a:r>
              <a:rPr lang="ru-RU" altLang="ru-RU" sz="2800" i="1"/>
              <a:t>над файлом можно выполнить определенный набор действий , которые приведут файл из одного состояние в другое. Эти действия будут различаться, в зависимости от того, какой  файл и т.д.</a:t>
            </a:r>
          </a:p>
          <a:p>
            <a:pPr>
              <a:lnSpc>
                <a:spcPct val="90000"/>
              </a:lnSpc>
            </a:pPr>
            <a:r>
              <a:rPr lang="ru-RU" altLang="ru-RU" sz="2800" i="1"/>
              <a:t>Стандартные действия: открыть, создать, редактировать, отправить ( по факсу, на гибкий диск и т.д.), вырезать, копировать, удалить, переименовать, свойства.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152578"/>
                                        </p:tgtEl>
                                        <p:attrNameLst>
                                          <p:attrName>style.visibility</p:attrName>
                                        </p:attrNameLst>
                                      </p:cBhvr>
                                      <p:to>
                                        <p:strVal val="visible"/>
                                      </p:to>
                                    </p:set>
                                    <p:animEffect transition="in" filter="dissolve">
                                      <p:cBhvr>
                                        <p:cTn id="7" dur="500"/>
                                        <p:tgtEl>
                                          <p:spTgt spid="152578"/>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52579">
                                            <p:txEl>
                                              <p:pRg st="0" end="0"/>
                                            </p:txEl>
                                          </p:spTgt>
                                        </p:tgtEl>
                                        <p:attrNameLst>
                                          <p:attrName>style.visibility</p:attrName>
                                        </p:attrNameLst>
                                      </p:cBhvr>
                                      <p:to>
                                        <p:strVal val="visible"/>
                                      </p:to>
                                    </p:set>
                                    <p:animEffect transition="in" filter="dissolve">
                                      <p:cBhvr>
                                        <p:cTn id="11" dur="500"/>
                                        <p:tgtEl>
                                          <p:spTgt spid="152579">
                                            <p:txEl>
                                              <p:pRg st="0" end="0"/>
                                            </p:txEl>
                                          </p:spTgt>
                                        </p:tgtEl>
                                      </p:cBhvr>
                                    </p:animEffect>
                                  </p:childTnLst>
                                </p:cTn>
                              </p:par>
                            </p:childTnLst>
                          </p:cTn>
                        </p:par>
                        <p:par>
                          <p:cTn id="12" fill="hold" nodeType="afterGroup">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52579">
                                            <p:txEl>
                                              <p:pRg st="1" end="1"/>
                                            </p:txEl>
                                          </p:spTgt>
                                        </p:tgtEl>
                                        <p:attrNameLst>
                                          <p:attrName>style.visibility</p:attrName>
                                        </p:attrNameLst>
                                      </p:cBhvr>
                                      <p:to>
                                        <p:strVal val="visible"/>
                                      </p:to>
                                    </p:set>
                                    <p:animEffect transition="in" filter="dissolve">
                                      <p:cBhvr>
                                        <p:cTn id="15" dur="500"/>
                                        <p:tgtEl>
                                          <p:spTgt spid="15257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8" grpId="0"/>
      <p:bldP spid="152579"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a:xfrm>
            <a:off x="395288" y="476250"/>
            <a:ext cx="7885112" cy="935038"/>
          </a:xfrm>
        </p:spPr>
        <p:txBody>
          <a:bodyPr/>
          <a:lstStyle/>
          <a:p>
            <a:r>
              <a:rPr lang="ru-RU" altLang="ru-RU" sz="4000" b="1" i="1"/>
              <a:t>Базовые объекты </a:t>
            </a:r>
            <a:r>
              <a:rPr lang="en-US" altLang="ru-RU" sz="4000" b="1" i="1"/>
              <a:t>WINDOWS</a:t>
            </a:r>
            <a:endParaRPr lang="ru-RU" altLang="ru-RU" sz="4000" b="1" i="1"/>
          </a:p>
        </p:txBody>
      </p:sp>
      <p:sp>
        <p:nvSpPr>
          <p:cNvPr id="153603" name="Rectangle 3"/>
          <p:cNvSpPr>
            <a:spLocks noGrp="1" noChangeArrowheads="1"/>
          </p:cNvSpPr>
          <p:nvPr>
            <p:ph type="body" sz="half" idx="1"/>
          </p:nvPr>
        </p:nvSpPr>
        <p:spPr>
          <a:xfrm>
            <a:off x="685800" y="1557338"/>
            <a:ext cx="5470525" cy="4535487"/>
          </a:xfrm>
        </p:spPr>
        <p:txBody>
          <a:bodyPr/>
          <a:lstStyle/>
          <a:p>
            <a:pPr>
              <a:lnSpc>
                <a:spcPct val="90000"/>
              </a:lnSpc>
            </a:pPr>
            <a:r>
              <a:rPr lang="ru-RU" altLang="ru-RU" sz="2800" b="1" i="1"/>
              <a:t>2) Папка- </a:t>
            </a:r>
            <a:r>
              <a:rPr lang="ru-RU" altLang="ru-RU" i="1"/>
              <a:t>хранилище объектов. Она имеет своё имя. На верхнем уровне папок только один объект – рабочий стол, на 2-ом уровне – элементы с рабочего стола (системные – мои документы, мой компьютер, корзина).</a:t>
            </a:r>
            <a:endParaRPr lang="ru-RU" altLang="ru-RU" b="1" i="1"/>
          </a:p>
        </p:txBody>
      </p:sp>
      <p:pic>
        <p:nvPicPr>
          <p:cNvPr id="153604" name="Picture 4"/>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6011863" y="2276475"/>
            <a:ext cx="2663825" cy="3384550"/>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153602"/>
                                        </p:tgtEl>
                                        <p:attrNameLst>
                                          <p:attrName>style.visibility</p:attrName>
                                        </p:attrNameLst>
                                      </p:cBhvr>
                                      <p:to>
                                        <p:strVal val="visible"/>
                                      </p:to>
                                    </p:set>
                                    <p:animEffect transition="in" filter="dissolve">
                                      <p:cBhvr>
                                        <p:cTn id="7" dur="500"/>
                                        <p:tgtEl>
                                          <p:spTgt spid="153602"/>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53603">
                                            <p:txEl>
                                              <p:pRg st="0" end="0"/>
                                            </p:txEl>
                                          </p:spTgt>
                                        </p:tgtEl>
                                        <p:attrNameLst>
                                          <p:attrName>style.visibility</p:attrName>
                                        </p:attrNameLst>
                                      </p:cBhvr>
                                      <p:to>
                                        <p:strVal val="visible"/>
                                      </p:to>
                                    </p:set>
                                    <p:animEffect transition="in" filter="dissolve">
                                      <p:cBhvr>
                                        <p:cTn id="11" dur="500"/>
                                        <p:tgtEl>
                                          <p:spTgt spid="153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02" grpId="0"/>
      <p:bldP spid="153603"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a:xfrm>
            <a:off x="323850" y="404813"/>
            <a:ext cx="7632700" cy="936625"/>
          </a:xfrm>
        </p:spPr>
        <p:txBody>
          <a:bodyPr/>
          <a:lstStyle/>
          <a:p>
            <a:r>
              <a:rPr lang="ru-RU" altLang="ru-RU" sz="4000" b="1" i="1"/>
              <a:t>Базовые объекты </a:t>
            </a:r>
            <a:r>
              <a:rPr lang="en-US" altLang="ru-RU" sz="4000" b="1" i="1"/>
              <a:t>WINDOWS</a:t>
            </a:r>
            <a:endParaRPr lang="ru-RU" altLang="ru-RU" sz="4000" b="1" i="1"/>
          </a:p>
        </p:txBody>
      </p:sp>
      <p:sp>
        <p:nvSpPr>
          <p:cNvPr id="154627" name="Rectangle 3"/>
          <p:cNvSpPr>
            <a:spLocks noGrp="1" noChangeArrowheads="1"/>
          </p:cNvSpPr>
          <p:nvPr>
            <p:ph type="body" sz="half" idx="2"/>
          </p:nvPr>
        </p:nvSpPr>
        <p:spPr>
          <a:xfrm>
            <a:off x="3924300" y="1828800"/>
            <a:ext cx="4457700" cy="4479925"/>
          </a:xfrm>
        </p:spPr>
        <p:txBody>
          <a:bodyPr/>
          <a:lstStyle/>
          <a:p>
            <a:r>
              <a:rPr lang="ru-RU" altLang="ru-RU" b="1" i="1"/>
              <a:t>3) Ярлык- </a:t>
            </a:r>
            <a:r>
              <a:rPr lang="ru-RU" altLang="ru-RU" sz="2800" i="1"/>
              <a:t>это ссылка на какой -либо объект ; это вторичное изображение этого объекта. Он служит для ускорения запуска программ или документов.</a:t>
            </a:r>
            <a:endParaRPr lang="ru-RU" altLang="ru-RU" sz="2800" b="1" i="1"/>
          </a:p>
        </p:txBody>
      </p:sp>
      <p:pic>
        <p:nvPicPr>
          <p:cNvPr id="154628" name="Picture 4"/>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323850" y="2349500"/>
            <a:ext cx="3743325" cy="2232025"/>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154626"/>
                                        </p:tgtEl>
                                        <p:attrNameLst>
                                          <p:attrName>style.visibility</p:attrName>
                                        </p:attrNameLst>
                                      </p:cBhvr>
                                      <p:to>
                                        <p:strVal val="visible"/>
                                      </p:to>
                                    </p:set>
                                    <p:animEffect transition="in" filter="dissolve">
                                      <p:cBhvr>
                                        <p:cTn id="7" dur="500"/>
                                        <p:tgtEl>
                                          <p:spTgt spid="1546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4627">
                                            <p:txEl>
                                              <p:pRg st="0" end="0"/>
                                            </p:txEl>
                                          </p:spTgt>
                                        </p:tgtEl>
                                        <p:attrNameLst>
                                          <p:attrName>style.visibility</p:attrName>
                                        </p:attrNameLst>
                                      </p:cBhvr>
                                      <p:to>
                                        <p:strVal val="visible"/>
                                      </p:to>
                                    </p:set>
                                    <p:animEffect transition="in" filter="dissolve">
                                      <p:cBhvr>
                                        <p:cTn id="12" dur="500"/>
                                        <p:tgtEl>
                                          <p:spTgt spid="1546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26" grpId="0"/>
      <p:bldP spid="154627"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323850" y="476250"/>
            <a:ext cx="7989888" cy="720725"/>
          </a:xfrm>
        </p:spPr>
        <p:txBody>
          <a:bodyPr/>
          <a:lstStyle/>
          <a:p>
            <a:r>
              <a:rPr lang="ru-RU" altLang="ru-RU" sz="4000" b="1" i="1"/>
              <a:t>Базовые объекты </a:t>
            </a:r>
            <a:r>
              <a:rPr lang="en-US" altLang="ru-RU" sz="4000" b="1" i="1"/>
              <a:t>WINDOWS</a:t>
            </a:r>
            <a:endParaRPr lang="ru-RU" altLang="ru-RU" sz="4000" b="1" i="1"/>
          </a:p>
        </p:txBody>
      </p:sp>
      <p:sp>
        <p:nvSpPr>
          <p:cNvPr id="155651" name="Rectangle 3"/>
          <p:cNvSpPr>
            <a:spLocks noGrp="1" noChangeArrowheads="1"/>
          </p:cNvSpPr>
          <p:nvPr>
            <p:ph type="body" idx="1"/>
          </p:nvPr>
        </p:nvSpPr>
        <p:spPr>
          <a:xfrm>
            <a:off x="685800" y="1484313"/>
            <a:ext cx="7696200" cy="4537075"/>
          </a:xfrm>
        </p:spPr>
        <p:txBody>
          <a:bodyPr/>
          <a:lstStyle/>
          <a:p>
            <a:pPr>
              <a:lnSpc>
                <a:spcPct val="90000"/>
              </a:lnSpc>
            </a:pPr>
            <a:r>
              <a:rPr lang="ru-RU" altLang="ru-RU" b="1" i="1"/>
              <a:t>4) Приложения </a:t>
            </a:r>
            <a:r>
              <a:rPr lang="ru-RU" altLang="ru-RU" sz="2800" i="1"/>
              <a:t>(прикладные программы)</a:t>
            </a:r>
            <a:r>
              <a:rPr lang="ru-RU" altLang="ru-RU" sz="2800" b="1" i="1"/>
              <a:t>- </a:t>
            </a:r>
            <a:r>
              <a:rPr lang="ru-RU" altLang="ru-RU" sz="2800" i="1"/>
              <a:t>это комплекс взаимосвязанных программ для создания и модификации объектов, а также для управления объектами одного типа.</a:t>
            </a:r>
          </a:p>
          <a:p>
            <a:pPr>
              <a:lnSpc>
                <a:spcPct val="90000"/>
              </a:lnSpc>
            </a:pPr>
            <a:r>
              <a:rPr lang="ru-RU" altLang="ru-RU" sz="2800" i="1"/>
              <a:t>Приложения могут состоять из 1 или нескольких файлов, которые хранятся в папке с соответствующим названием; среди этих файлов есть главный – файл запуска.</a:t>
            </a:r>
            <a:r>
              <a:rPr lang="ru-RU" altLang="ru-RU" b="1" i="1"/>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155650"/>
                                        </p:tgtEl>
                                        <p:attrNameLst>
                                          <p:attrName>style.visibility</p:attrName>
                                        </p:attrNameLst>
                                      </p:cBhvr>
                                      <p:to>
                                        <p:strVal val="visible"/>
                                      </p:to>
                                    </p:set>
                                    <p:animEffect transition="in" filter="dissolve">
                                      <p:cBhvr>
                                        <p:cTn id="7" dur="500"/>
                                        <p:tgtEl>
                                          <p:spTgt spid="155650"/>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55651">
                                            <p:txEl>
                                              <p:pRg st="0" end="0"/>
                                            </p:txEl>
                                          </p:spTgt>
                                        </p:tgtEl>
                                        <p:attrNameLst>
                                          <p:attrName>style.visibility</p:attrName>
                                        </p:attrNameLst>
                                      </p:cBhvr>
                                      <p:to>
                                        <p:strVal val="visible"/>
                                      </p:to>
                                    </p:set>
                                    <p:animEffect transition="in" filter="dissolve">
                                      <p:cBhvr>
                                        <p:cTn id="11" dur="500"/>
                                        <p:tgtEl>
                                          <p:spTgt spid="155651">
                                            <p:txEl>
                                              <p:pRg st="0" end="0"/>
                                            </p:txEl>
                                          </p:spTgt>
                                        </p:tgtEl>
                                      </p:cBhvr>
                                    </p:animEffect>
                                  </p:childTnLst>
                                </p:cTn>
                              </p:par>
                            </p:childTnLst>
                          </p:cTn>
                        </p:par>
                        <p:par>
                          <p:cTn id="12" fill="hold" nodeType="afterGroup">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55651">
                                            <p:txEl>
                                              <p:pRg st="1" end="1"/>
                                            </p:txEl>
                                          </p:spTgt>
                                        </p:tgtEl>
                                        <p:attrNameLst>
                                          <p:attrName>style.visibility</p:attrName>
                                        </p:attrNameLst>
                                      </p:cBhvr>
                                      <p:to>
                                        <p:strVal val="visible"/>
                                      </p:to>
                                    </p:set>
                                    <p:animEffect transition="in" filter="dissolve">
                                      <p:cBhvr>
                                        <p:cTn id="15" dur="500"/>
                                        <p:tgtEl>
                                          <p:spTgt spid="1556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0" grpId="0"/>
      <p:bldP spid="155651"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a:xfrm>
            <a:off x="539750" y="620713"/>
            <a:ext cx="7704138" cy="865187"/>
          </a:xfrm>
        </p:spPr>
        <p:txBody>
          <a:bodyPr/>
          <a:lstStyle/>
          <a:p>
            <a:r>
              <a:rPr lang="ru-RU" altLang="ru-RU" sz="4000" b="1" i="1"/>
              <a:t>Базовые объекты </a:t>
            </a:r>
            <a:r>
              <a:rPr lang="en-US" altLang="ru-RU" sz="4000" b="1" i="1"/>
              <a:t>WINDOWS</a:t>
            </a:r>
            <a:endParaRPr lang="ru-RU" altLang="ru-RU" sz="4000" b="1" i="1"/>
          </a:p>
        </p:txBody>
      </p:sp>
      <p:sp>
        <p:nvSpPr>
          <p:cNvPr id="156675" name="Rectangle 3"/>
          <p:cNvSpPr>
            <a:spLocks noGrp="1" noChangeArrowheads="1"/>
          </p:cNvSpPr>
          <p:nvPr>
            <p:ph type="body" idx="1"/>
          </p:nvPr>
        </p:nvSpPr>
        <p:spPr>
          <a:xfrm>
            <a:off x="468313" y="1844675"/>
            <a:ext cx="7986712" cy="4144963"/>
          </a:xfrm>
        </p:spPr>
        <p:txBody>
          <a:bodyPr/>
          <a:lstStyle/>
          <a:p>
            <a:r>
              <a:rPr lang="ru-RU" altLang="ru-RU" b="1" i="1"/>
              <a:t>5) Документы- </a:t>
            </a:r>
            <a:r>
              <a:rPr lang="ru-RU" altLang="ru-RU" sz="2800" i="1"/>
              <a:t>это объекты, созданные в среде приложений. Тип файла документа изменять нельзя т.к. автоматически он изменится. </a:t>
            </a:r>
          </a:p>
          <a:p>
            <a:r>
              <a:rPr lang="ru-RU" altLang="ru-RU" sz="2800" i="1"/>
              <a:t>Документы- это объект </a:t>
            </a:r>
            <a:r>
              <a:rPr lang="en-US" altLang="ru-RU" sz="2800" i="1"/>
              <a:t>Windows</a:t>
            </a:r>
            <a:r>
              <a:rPr lang="ru-RU" altLang="ru-RU" sz="2800" i="1"/>
              <a:t>, созданный в приложении и содержащий информацию определенного вида.</a:t>
            </a:r>
            <a:r>
              <a:rPr lang="ru-RU" altLang="ru-RU" sz="2400" i="1"/>
              <a:t>  </a:t>
            </a:r>
            <a:endParaRPr lang="ru-RU" altLang="ru-RU" b="1" i="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156674"/>
                                        </p:tgtEl>
                                        <p:attrNameLst>
                                          <p:attrName>style.visibility</p:attrName>
                                        </p:attrNameLst>
                                      </p:cBhvr>
                                      <p:to>
                                        <p:strVal val="visible"/>
                                      </p:to>
                                    </p:set>
                                    <p:animEffect transition="in" filter="dissolve">
                                      <p:cBhvr>
                                        <p:cTn id="7" dur="500"/>
                                        <p:tgtEl>
                                          <p:spTgt spid="156674"/>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56675">
                                            <p:txEl>
                                              <p:pRg st="0" end="0"/>
                                            </p:txEl>
                                          </p:spTgt>
                                        </p:tgtEl>
                                        <p:attrNameLst>
                                          <p:attrName>style.visibility</p:attrName>
                                        </p:attrNameLst>
                                      </p:cBhvr>
                                      <p:to>
                                        <p:strVal val="visible"/>
                                      </p:to>
                                    </p:set>
                                    <p:animEffect transition="in" filter="dissolve">
                                      <p:cBhvr>
                                        <p:cTn id="11" dur="500"/>
                                        <p:tgtEl>
                                          <p:spTgt spid="156675">
                                            <p:txEl>
                                              <p:pRg st="0" end="0"/>
                                            </p:txEl>
                                          </p:spTgt>
                                        </p:tgtEl>
                                      </p:cBhvr>
                                    </p:animEffect>
                                  </p:childTnLst>
                                </p:cTn>
                              </p:par>
                            </p:childTnLst>
                          </p:cTn>
                        </p:par>
                        <p:par>
                          <p:cTn id="12" fill="hold" nodeType="afterGroup">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56675">
                                            <p:txEl>
                                              <p:pRg st="1" end="1"/>
                                            </p:txEl>
                                          </p:spTgt>
                                        </p:tgtEl>
                                        <p:attrNameLst>
                                          <p:attrName>style.visibility</p:attrName>
                                        </p:attrNameLst>
                                      </p:cBhvr>
                                      <p:to>
                                        <p:strVal val="visible"/>
                                      </p:to>
                                    </p:set>
                                    <p:animEffect transition="in" filter="dissolve">
                                      <p:cBhvr>
                                        <p:cTn id="15" dur="500"/>
                                        <p:tgtEl>
                                          <p:spTgt spid="1566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74" grpId="0"/>
      <p:bldP spid="156675"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a:xfrm>
            <a:off x="250825" y="549275"/>
            <a:ext cx="8459788" cy="1150938"/>
          </a:xfrm>
        </p:spPr>
        <p:txBody>
          <a:bodyPr/>
          <a:lstStyle/>
          <a:p>
            <a:r>
              <a:rPr lang="ru-RU" altLang="ru-RU" b="1" i="1"/>
              <a:t>Основные сведения о </a:t>
            </a:r>
            <a:r>
              <a:rPr lang="en-US" altLang="ru-RU" b="1" i="1"/>
              <a:t>DOS</a:t>
            </a:r>
            <a:endParaRPr lang="ru-RU" altLang="ru-RU" b="1" i="1"/>
          </a:p>
        </p:txBody>
      </p:sp>
      <p:sp>
        <p:nvSpPr>
          <p:cNvPr id="157699" name="Rectangle 3"/>
          <p:cNvSpPr>
            <a:spLocks noGrp="1" noChangeArrowheads="1"/>
          </p:cNvSpPr>
          <p:nvPr>
            <p:ph type="body" idx="1"/>
          </p:nvPr>
        </p:nvSpPr>
        <p:spPr>
          <a:xfrm>
            <a:off x="685800" y="2276475"/>
            <a:ext cx="7918450" cy="3457575"/>
          </a:xfrm>
        </p:spPr>
        <p:txBody>
          <a:bodyPr/>
          <a:lstStyle/>
          <a:p>
            <a:r>
              <a:rPr lang="en-US" altLang="ru-RU" sz="3600"/>
              <a:t>MS-DOS</a:t>
            </a:r>
            <a:r>
              <a:rPr lang="en-US" altLang="ru-RU"/>
              <a:t> –</a:t>
            </a:r>
            <a:r>
              <a:rPr lang="ru-RU" altLang="ru-RU"/>
              <a:t>однозадачная операционная система. Область применения для </a:t>
            </a:r>
            <a:r>
              <a:rPr lang="en-US" altLang="ru-RU"/>
              <a:t>DOS`</a:t>
            </a:r>
            <a:r>
              <a:rPr lang="ru-RU" altLang="ru-RU"/>
              <a:t>а – области где</a:t>
            </a:r>
            <a:r>
              <a:rPr lang="en-US" altLang="ru-RU"/>
              <a:t> </a:t>
            </a:r>
            <a:r>
              <a:rPr lang="ru-RU" altLang="ru-RU"/>
              <a:t>экономически нецелесообразно применять другие О.С.</a:t>
            </a:r>
            <a:r>
              <a:rPr lang="ru-RU" altLang="ru-RU" sz="2800"/>
              <a:t>   </a:t>
            </a:r>
            <a:endParaRPr lang="ru-RU" altLang="ru-RU"/>
          </a:p>
        </p:txBody>
      </p:sp>
      <p:sp>
        <p:nvSpPr>
          <p:cNvPr id="157700" name="AutoShape 4"/>
          <p:cNvSpPr>
            <a:spLocks noChangeArrowheads="1"/>
          </p:cNvSpPr>
          <p:nvPr/>
        </p:nvSpPr>
        <p:spPr bwMode="auto">
          <a:xfrm rot="643772">
            <a:off x="6588125" y="4581525"/>
            <a:ext cx="935038" cy="720725"/>
          </a:xfrm>
          <a:prstGeom prst="smileyFace">
            <a:avLst>
              <a:gd name="adj" fmla="val 4653"/>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57698"/>
                                        </p:tgtEl>
                                        <p:attrNameLst>
                                          <p:attrName>style.visibility</p:attrName>
                                        </p:attrNameLst>
                                      </p:cBhvr>
                                      <p:to>
                                        <p:strVal val="visible"/>
                                      </p:to>
                                    </p:set>
                                    <p:animEffect transition="in" filter="randombar(horizontal)">
                                      <p:cBhvr>
                                        <p:cTn id="7" dur="600">
                                          <p:stCondLst>
                                            <p:cond delay="0"/>
                                          </p:stCondLst>
                                        </p:cTn>
                                        <p:tgtEl>
                                          <p:spTgt spid="157698"/>
                                        </p:tgtEl>
                                      </p:cBhvr>
                                    </p:animEffect>
                                  </p:childTnLst>
                                </p:cTn>
                              </p:par>
                            </p:childTnLst>
                          </p:cTn>
                        </p:par>
                        <p:par>
                          <p:cTn id="8" fill="hold" nodeType="afterGroup">
                            <p:stCondLst>
                              <p:cond delay="600"/>
                            </p:stCondLst>
                            <p:childTnLst>
                              <p:par>
                                <p:cTn id="9" presetID="14" presetClass="entr" presetSubtype="10" fill="hold" grpId="0" nodeType="afterEffect">
                                  <p:stCondLst>
                                    <p:cond delay="0"/>
                                  </p:stCondLst>
                                  <p:childTnLst>
                                    <p:set>
                                      <p:cBhvr>
                                        <p:cTn id="10" dur="1" fill="hold">
                                          <p:stCondLst>
                                            <p:cond delay="0"/>
                                          </p:stCondLst>
                                        </p:cTn>
                                        <p:tgtEl>
                                          <p:spTgt spid="157699">
                                            <p:txEl>
                                              <p:pRg st="0" end="0"/>
                                            </p:txEl>
                                          </p:spTgt>
                                        </p:tgtEl>
                                        <p:attrNameLst>
                                          <p:attrName>style.visibility</p:attrName>
                                        </p:attrNameLst>
                                      </p:cBhvr>
                                      <p:to>
                                        <p:strVal val="visible"/>
                                      </p:to>
                                    </p:set>
                                    <p:animEffect transition="in" filter="randombar(horizontal)">
                                      <p:cBhvr>
                                        <p:cTn id="11" dur="500"/>
                                        <p:tgtEl>
                                          <p:spTgt spid="1576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8" grpId="0"/>
      <p:bldP spid="157699"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323850" y="549275"/>
            <a:ext cx="8208963" cy="1600200"/>
          </a:xfrm>
        </p:spPr>
        <p:txBody>
          <a:bodyPr/>
          <a:lstStyle/>
          <a:p>
            <a:r>
              <a:rPr lang="ru-RU" altLang="ru-RU" b="1" i="1"/>
              <a:t>Основные составные части</a:t>
            </a:r>
            <a:br>
              <a:rPr lang="ru-RU" altLang="ru-RU" b="1" i="1"/>
            </a:br>
            <a:r>
              <a:rPr lang="en-US" altLang="ru-RU" b="1" i="1"/>
              <a:t>MS-DOS</a:t>
            </a:r>
            <a:endParaRPr lang="ru-RU" altLang="ru-RU" b="1" i="1"/>
          </a:p>
        </p:txBody>
      </p:sp>
      <p:sp>
        <p:nvSpPr>
          <p:cNvPr id="158723" name="Rectangle 3"/>
          <p:cNvSpPr>
            <a:spLocks noGrp="1" noChangeArrowheads="1"/>
          </p:cNvSpPr>
          <p:nvPr>
            <p:ph type="body" idx="1"/>
          </p:nvPr>
        </p:nvSpPr>
        <p:spPr>
          <a:xfrm>
            <a:off x="323850" y="2420938"/>
            <a:ext cx="7918450" cy="2952750"/>
          </a:xfrm>
        </p:spPr>
        <p:txBody>
          <a:bodyPr/>
          <a:lstStyle/>
          <a:p>
            <a:pPr lvl="1">
              <a:buFontTx/>
              <a:buNone/>
            </a:pPr>
            <a:r>
              <a:rPr lang="ru-RU" altLang="ru-RU" sz="2400" i="1"/>
              <a:t>Операционная система </a:t>
            </a:r>
            <a:r>
              <a:rPr lang="en-US" altLang="ru-RU" sz="2400" i="1"/>
              <a:t>MS-DOS</a:t>
            </a:r>
            <a:r>
              <a:rPr lang="ru-RU" altLang="ru-RU" sz="2400" i="1"/>
              <a:t> состоит из нескольких частей – модулей.</a:t>
            </a:r>
          </a:p>
          <a:p>
            <a:pPr lvl="1">
              <a:buFontTx/>
              <a:buNone/>
            </a:pPr>
            <a:r>
              <a:rPr lang="ru-RU" altLang="ru-RU" sz="3200" b="1" i="1"/>
              <a:t>Модуль</a:t>
            </a:r>
            <a:r>
              <a:rPr lang="ru-RU" altLang="ru-RU" sz="2000" i="1"/>
              <a:t>- </a:t>
            </a:r>
            <a:r>
              <a:rPr lang="ru-RU" altLang="ru-RU" sz="2400" i="1"/>
              <a:t>это унифицированная самостоятельная функциональная часть компьютерной  системы, имеющая законченное оформление и средство взаимодействия с другими модулями.</a:t>
            </a:r>
          </a:p>
        </p:txBody>
      </p:sp>
      <p:sp>
        <p:nvSpPr>
          <p:cNvPr id="158724" name="AutoShape 4"/>
          <p:cNvSpPr>
            <a:spLocks noChangeArrowheads="1"/>
          </p:cNvSpPr>
          <p:nvPr/>
        </p:nvSpPr>
        <p:spPr bwMode="auto">
          <a:xfrm rot="1076204">
            <a:off x="6804025" y="5157788"/>
            <a:ext cx="1152525" cy="1150937"/>
          </a:xfrm>
          <a:prstGeom prst="star5">
            <a:avLst/>
          </a:prstGeom>
          <a:solidFill>
            <a:schemeClr val="accent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 calcmode="lin" valueType="num">
                                      <p:cBhvr>
                                        <p:cTn id="7" dur="1000" fill="hold"/>
                                        <p:tgtEl>
                                          <p:spTgt spid="158722"/>
                                        </p:tgtEl>
                                        <p:attrNameLst>
                                          <p:attrName>ppt_x</p:attrName>
                                        </p:attrNameLst>
                                      </p:cBhvr>
                                      <p:tavLst>
                                        <p:tav tm="0">
                                          <p:val>
                                            <p:strVal val="#ppt_x-.2"/>
                                          </p:val>
                                        </p:tav>
                                        <p:tav tm="100000">
                                          <p:val>
                                            <p:strVal val="#ppt_x"/>
                                          </p:val>
                                        </p:tav>
                                      </p:tavLst>
                                    </p:anim>
                                    <p:anim calcmode="lin" valueType="num">
                                      <p:cBhvr>
                                        <p:cTn id="8" dur="1000" fill="hold"/>
                                        <p:tgtEl>
                                          <p:spTgt spid="15872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8722"/>
                                        </p:tgtEl>
                                      </p:cBhvr>
                                    </p:animEffect>
                                  </p:childTnLst>
                                </p:cTn>
                              </p:par>
                            </p:childTnLst>
                          </p:cTn>
                        </p:par>
                        <p:par>
                          <p:cTn id="10" fill="hold" nodeType="afterGroup">
                            <p:stCondLst>
                              <p:cond delay="1000"/>
                            </p:stCondLst>
                            <p:childTnLst>
                              <p:par>
                                <p:cTn id="11" presetID="44" presetClass="entr" presetSubtype="0" fill="hold" grpId="0" nodeType="afterEffect">
                                  <p:stCondLst>
                                    <p:cond delay="0"/>
                                  </p:stCondLst>
                                  <p:childTnLst>
                                    <p:set>
                                      <p:cBhvr>
                                        <p:cTn id="12" dur="1" fill="hold">
                                          <p:stCondLst>
                                            <p:cond delay="0"/>
                                          </p:stCondLst>
                                        </p:cTn>
                                        <p:tgtEl>
                                          <p:spTgt spid="158723">
                                            <p:txEl>
                                              <p:pRg st="0" end="0"/>
                                            </p:txEl>
                                          </p:spTgt>
                                        </p:tgtEl>
                                        <p:attrNameLst>
                                          <p:attrName>style.visibility</p:attrName>
                                        </p:attrNameLst>
                                      </p:cBhvr>
                                      <p:to>
                                        <p:strVal val="visible"/>
                                      </p:to>
                                    </p:set>
                                    <p:animEffect transition="in" filter="fade">
                                      <p:cBhvr>
                                        <p:cTn id="13" dur="500"/>
                                        <p:tgtEl>
                                          <p:spTgt spid="158723">
                                            <p:txEl>
                                              <p:pRg st="0" end="0"/>
                                            </p:txEl>
                                          </p:spTgt>
                                        </p:tgtEl>
                                      </p:cBhvr>
                                    </p:animEffect>
                                    <p:anim calcmode="lin" valueType="num">
                                      <p:cBhvr>
                                        <p:cTn id="14" dur="500" fill="hold"/>
                                        <p:tgtEl>
                                          <p:spTgt spid="15872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158723">
                                            <p:txEl>
                                              <p:pRg st="0" end="0"/>
                                            </p:txEl>
                                          </p:spTgt>
                                        </p:tgtEl>
                                        <p:attrNameLst>
                                          <p:attrName>ppt_y</p:attrName>
                                        </p:attrNameLst>
                                      </p:cBhvr>
                                      <p:tavLst>
                                        <p:tav tm="0">
                                          <p:val>
                                            <p:strVal val="#ppt_y+.05"/>
                                          </p:val>
                                        </p:tav>
                                        <p:tav tm="100000">
                                          <p:val>
                                            <p:strVal val="#ppt_y"/>
                                          </p:val>
                                        </p:tav>
                                      </p:tavLst>
                                    </p:anim>
                                  </p:childTnLst>
                                </p:cTn>
                              </p:par>
                            </p:childTnLst>
                          </p:cTn>
                        </p:par>
                        <p:par>
                          <p:cTn id="16" fill="hold" nodeType="afterGroup">
                            <p:stCondLst>
                              <p:cond delay="1500"/>
                            </p:stCondLst>
                            <p:childTnLst>
                              <p:par>
                                <p:cTn id="17" presetID="44" presetClass="entr" presetSubtype="0" fill="hold" grpId="0" nodeType="afterEffect">
                                  <p:stCondLst>
                                    <p:cond delay="0"/>
                                  </p:stCondLst>
                                  <p:childTnLst>
                                    <p:set>
                                      <p:cBhvr>
                                        <p:cTn id="18" dur="1" fill="hold">
                                          <p:stCondLst>
                                            <p:cond delay="0"/>
                                          </p:stCondLst>
                                        </p:cTn>
                                        <p:tgtEl>
                                          <p:spTgt spid="158723">
                                            <p:txEl>
                                              <p:pRg st="1" end="1"/>
                                            </p:txEl>
                                          </p:spTgt>
                                        </p:tgtEl>
                                        <p:attrNameLst>
                                          <p:attrName>style.visibility</p:attrName>
                                        </p:attrNameLst>
                                      </p:cBhvr>
                                      <p:to>
                                        <p:strVal val="visible"/>
                                      </p:to>
                                    </p:set>
                                    <p:animEffect transition="in" filter="fade">
                                      <p:cBhvr>
                                        <p:cTn id="19" dur="500"/>
                                        <p:tgtEl>
                                          <p:spTgt spid="158723">
                                            <p:txEl>
                                              <p:pRg st="1" end="1"/>
                                            </p:txEl>
                                          </p:spTgt>
                                        </p:tgtEl>
                                      </p:cBhvr>
                                    </p:animEffect>
                                    <p:anim calcmode="lin" valueType="num">
                                      <p:cBhvr>
                                        <p:cTn id="20" dur="500" fill="hold"/>
                                        <p:tgtEl>
                                          <p:spTgt spid="15872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158723">
                                            <p:txEl>
                                              <p:pRg st="1" end="1"/>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p:bldP spid="15872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r>
              <a:rPr lang="ru-RU" altLang="ru-RU" sz="4000" b="1" i="1"/>
              <a:t>Модули, входящие в структуру </a:t>
            </a:r>
            <a:r>
              <a:rPr lang="en-US" altLang="ru-RU" sz="4000" b="1" i="1"/>
              <a:t>MS-DOS</a:t>
            </a:r>
            <a:endParaRPr lang="ru-RU" altLang="ru-RU" sz="4000" b="1" i="1"/>
          </a:p>
        </p:txBody>
      </p:sp>
      <p:sp>
        <p:nvSpPr>
          <p:cNvPr id="159747" name="Rectangle 3"/>
          <p:cNvSpPr>
            <a:spLocks noGrp="1" noChangeArrowheads="1"/>
          </p:cNvSpPr>
          <p:nvPr>
            <p:ph type="body" sz="half" idx="1"/>
          </p:nvPr>
        </p:nvSpPr>
        <p:spPr>
          <a:xfrm>
            <a:off x="250825" y="1828800"/>
            <a:ext cx="4206875" cy="3657600"/>
          </a:xfrm>
        </p:spPr>
        <p:txBody>
          <a:bodyPr/>
          <a:lstStyle/>
          <a:p>
            <a:r>
              <a:rPr lang="en-US" altLang="ru-RU" sz="2800" i="1"/>
              <a:t>1) </a:t>
            </a:r>
            <a:r>
              <a:rPr lang="en-US" altLang="ru-RU" sz="2400" i="1"/>
              <a:t>BIOS- </a:t>
            </a:r>
            <a:r>
              <a:rPr lang="ru-RU" altLang="ru-RU" sz="2400" i="1"/>
              <a:t>базовая система ввода, вывода.</a:t>
            </a:r>
            <a:r>
              <a:rPr lang="en-US" altLang="ru-RU" sz="2400"/>
              <a:t> </a:t>
            </a:r>
            <a:endParaRPr lang="ru-RU" altLang="ru-RU" sz="2400"/>
          </a:p>
          <a:p>
            <a:r>
              <a:rPr lang="ru-RU" altLang="ru-RU" sz="2800" i="1"/>
              <a:t>2)</a:t>
            </a:r>
            <a:r>
              <a:rPr lang="ru-RU" altLang="ru-RU" sz="2000" i="1"/>
              <a:t> </a:t>
            </a:r>
            <a:r>
              <a:rPr lang="ru-RU" altLang="ru-RU" sz="2400" i="1"/>
              <a:t>Модуль расширения</a:t>
            </a:r>
            <a:r>
              <a:rPr lang="en-US" altLang="ru-RU" sz="2400" i="1"/>
              <a:t> </a:t>
            </a:r>
            <a:r>
              <a:rPr lang="ru-RU" altLang="ru-RU" sz="2400" i="1"/>
              <a:t>(</a:t>
            </a:r>
            <a:r>
              <a:rPr lang="en-US" altLang="ru-RU" sz="2400" i="1"/>
              <a:t>IO.SYS.)</a:t>
            </a:r>
            <a:endParaRPr lang="ru-RU" altLang="ru-RU" sz="2400" i="1"/>
          </a:p>
          <a:p>
            <a:r>
              <a:rPr lang="ru-RU" altLang="ru-RU" sz="2800" i="1"/>
              <a:t>3)</a:t>
            </a:r>
            <a:r>
              <a:rPr lang="en-US" altLang="ru-RU" sz="2800" i="1"/>
              <a:t> </a:t>
            </a:r>
            <a:r>
              <a:rPr lang="ru-RU" altLang="ru-RU" sz="2400" i="1"/>
              <a:t>Базовый модуль</a:t>
            </a:r>
          </a:p>
          <a:p>
            <a:r>
              <a:rPr lang="ru-RU" altLang="ru-RU" sz="2800" i="1"/>
              <a:t>4)</a:t>
            </a:r>
            <a:r>
              <a:rPr lang="en-US" altLang="ru-RU" sz="2800" i="1"/>
              <a:t> </a:t>
            </a:r>
            <a:r>
              <a:rPr lang="ru-RU" altLang="ru-RU" sz="2400" i="1"/>
              <a:t>Командный процессор </a:t>
            </a:r>
            <a:r>
              <a:rPr lang="en-US" altLang="ru-RU" sz="2400" i="1"/>
              <a:t>(command. Com.)</a:t>
            </a:r>
          </a:p>
          <a:p>
            <a:pPr>
              <a:buFontTx/>
              <a:buNone/>
            </a:pPr>
            <a:endParaRPr lang="ru-RU" altLang="ru-RU" sz="2400" i="1"/>
          </a:p>
        </p:txBody>
      </p:sp>
      <p:sp>
        <p:nvSpPr>
          <p:cNvPr id="159748" name="Rectangle 4"/>
          <p:cNvSpPr>
            <a:spLocks noGrp="1" noChangeArrowheads="1"/>
          </p:cNvSpPr>
          <p:nvPr>
            <p:ph type="body" sz="half" idx="2"/>
          </p:nvPr>
        </p:nvSpPr>
        <p:spPr>
          <a:xfrm>
            <a:off x="4500563" y="1828800"/>
            <a:ext cx="4248150" cy="3657600"/>
          </a:xfrm>
        </p:spPr>
        <p:txBody>
          <a:bodyPr/>
          <a:lstStyle/>
          <a:p>
            <a:r>
              <a:rPr lang="en-US" altLang="ru-RU" sz="2800" i="1"/>
              <a:t>5) </a:t>
            </a:r>
            <a:r>
              <a:rPr lang="ru-RU" altLang="ru-RU" sz="2400" i="1"/>
              <a:t>Внешние команды (драйверы, утилиты) </a:t>
            </a:r>
            <a:endParaRPr lang="en-US" altLang="ru-RU" sz="2800" i="1"/>
          </a:p>
          <a:p>
            <a:r>
              <a:rPr lang="en-US" altLang="ru-RU" sz="2800" i="1"/>
              <a:t>6)</a:t>
            </a:r>
            <a:r>
              <a:rPr lang="ru-RU" altLang="ru-RU" sz="2800" i="1"/>
              <a:t> </a:t>
            </a:r>
            <a:r>
              <a:rPr lang="ru-RU" altLang="ru-RU" sz="2400" i="1"/>
              <a:t>Системные загрузчики</a:t>
            </a:r>
            <a:endParaRPr lang="en-US" altLang="ru-RU" sz="2800" i="1"/>
          </a:p>
          <a:p>
            <a:r>
              <a:rPr lang="en-US" altLang="ru-RU" sz="2800" i="1"/>
              <a:t>7)</a:t>
            </a:r>
            <a:r>
              <a:rPr lang="ru-RU" altLang="ru-RU" sz="2800" i="1"/>
              <a:t> </a:t>
            </a:r>
            <a:r>
              <a:rPr lang="ru-RU" altLang="ru-RU" sz="2400" i="1"/>
              <a:t>Инструментальные средства</a:t>
            </a:r>
            <a:endParaRPr lang="ru-RU" altLang="ru-RU" sz="2800" i="1"/>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159746"/>
                                        </p:tgtEl>
                                        <p:attrNameLst>
                                          <p:attrName>style.visibility</p:attrName>
                                        </p:attrNameLst>
                                      </p:cBhvr>
                                      <p:to>
                                        <p:strVal val="visible"/>
                                      </p:to>
                                    </p:set>
                                    <p:anim calcmode="lin" valueType="num">
                                      <p:cBhvr>
                                        <p:cTn id="7" dur="500" fill="hold"/>
                                        <p:tgtEl>
                                          <p:spTgt spid="159746"/>
                                        </p:tgtEl>
                                        <p:attrNameLst>
                                          <p:attrName>ppt_w</p:attrName>
                                        </p:attrNameLst>
                                      </p:cBhvr>
                                      <p:tavLst>
                                        <p:tav tm="0">
                                          <p:val>
                                            <p:fltVal val="0"/>
                                          </p:val>
                                        </p:tav>
                                        <p:tav tm="100000">
                                          <p:val>
                                            <p:strVal val="#ppt_w"/>
                                          </p:val>
                                        </p:tav>
                                      </p:tavLst>
                                    </p:anim>
                                    <p:anim calcmode="lin" valueType="num">
                                      <p:cBhvr>
                                        <p:cTn id="8" dur="500" fill="hold"/>
                                        <p:tgtEl>
                                          <p:spTgt spid="159746"/>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159747">
                                            <p:txEl>
                                              <p:pRg st="0" end="0"/>
                                            </p:txEl>
                                          </p:spTgt>
                                        </p:tgtEl>
                                        <p:attrNameLst>
                                          <p:attrName>style.visibility</p:attrName>
                                        </p:attrNameLst>
                                      </p:cBhvr>
                                      <p:to>
                                        <p:strVal val="visible"/>
                                      </p:to>
                                    </p:set>
                                    <p:anim calcmode="lin" valueType="num">
                                      <p:cBhvr>
                                        <p:cTn id="12" dur="500" fill="hold"/>
                                        <p:tgtEl>
                                          <p:spTgt spid="159747">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159747">
                                            <p:txEl>
                                              <p:pRg st="0" end="0"/>
                                            </p:txEl>
                                          </p:spTgt>
                                        </p:tgtEl>
                                        <p:attrNameLst>
                                          <p:attrName>ppt_h</p:attrName>
                                        </p:attrNameLst>
                                      </p:cBhvr>
                                      <p:tavLst>
                                        <p:tav tm="0">
                                          <p:val>
                                            <p:fltVal val="0"/>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59747">
                                            <p:txEl>
                                              <p:pRg st="1" end="1"/>
                                            </p:txEl>
                                          </p:spTgt>
                                        </p:tgtEl>
                                        <p:attrNameLst>
                                          <p:attrName>style.visibility</p:attrName>
                                        </p:attrNameLst>
                                      </p:cBhvr>
                                      <p:to>
                                        <p:strVal val="visible"/>
                                      </p:to>
                                    </p:set>
                                    <p:anim calcmode="lin" valueType="num">
                                      <p:cBhvr>
                                        <p:cTn id="17" dur="500" fill="hold"/>
                                        <p:tgtEl>
                                          <p:spTgt spid="159747">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159747">
                                            <p:txEl>
                                              <p:pRg st="1" end="1"/>
                                            </p:txEl>
                                          </p:spTgt>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23" presetClass="entr" presetSubtype="16" fill="hold" grpId="0" nodeType="afterEffect">
                                  <p:stCondLst>
                                    <p:cond delay="0"/>
                                  </p:stCondLst>
                                  <p:childTnLst>
                                    <p:set>
                                      <p:cBhvr>
                                        <p:cTn id="21" dur="1" fill="hold">
                                          <p:stCondLst>
                                            <p:cond delay="0"/>
                                          </p:stCondLst>
                                        </p:cTn>
                                        <p:tgtEl>
                                          <p:spTgt spid="159747">
                                            <p:txEl>
                                              <p:pRg st="2" end="2"/>
                                            </p:txEl>
                                          </p:spTgt>
                                        </p:tgtEl>
                                        <p:attrNameLst>
                                          <p:attrName>style.visibility</p:attrName>
                                        </p:attrNameLst>
                                      </p:cBhvr>
                                      <p:to>
                                        <p:strVal val="visible"/>
                                      </p:to>
                                    </p:set>
                                    <p:anim calcmode="lin" valueType="num">
                                      <p:cBhvr>
                                        <p:cTn id="22" dur="500" fill="hold"/>
                                        <p:tgtEl>
                                          <p:spTgt spid="159747">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159747">
                                            <p:txEl>
                                              <p:pRg st="2" end="2"/>
                                            </p:txEl>
                                          </p:spTgt>
                                        </p:tgtEl>
                                        <p:attrNameLst>
                                          <p:attrName>ppt_h</p:attrName>
                                        </p:attrNameLst>
                                      </p:cBhvr>
                                      <p:tavLst>
                                        <p:tav tm="0">
                                          <p:val>
                                            <p:fltVal val="0"/>
                                          </p:val>
                                        </p:tav>
                                        <p:tav tm="100000">
                                          <p:val>
                                            <p:strVal val="#ppt_h"/>
                                          </p:val>
                                        </p:tav>
                                      </p:tavLst>
                                    </p:anim>
                                  </p:childTnLst>
                                </p:cTn>
                              </p:par>
                            </p:childTnLst>
                          </p:cTn>
                        </p:par>
                        <p:par>
                          <p:cTn id="24" fill="hold" nodeType="afterGroup">
                            <p:stCondLst>
                              <p:cond delay="2000"/>
                            </p:stCondLst>
                            <p:childTnLst>
                              <p:par>
                                <p:cTn id="25" presetID="23" presetClass="entr" presetSubtype="16" fill="hold" grpId="0" nodeType="afterEffect">
                                  <p:stCondLst>
                                    <p:cond delay="0"/>
                                  </p:stCondLst>
                                  <p:childTnLst>
                                    <p:set>
                                      <p:cBhvr>
                                        <p:cTn id="26" dur="1" fill="hold">
                                          <p:stCondLst>
                                            <p:cond delay="0"/>
                                          </p:stCondLst>
                                        </p:cTn>
                                        <p:tgtEl>
                                          <p:spTgt spid="159747">
                                            <p:txEl>
                                              <p:pRg st="3" end="3"/>
                                            </p:txEl>
                                          </p:spTgt>
                                        </p:tgtEl>
                                        <p:attrNameLst>
                                          <p:attrName>style.visibility</p:attrName>
                                        </p:attrNameLst>
                                      </p:cBhvr>
                                      <p:to>
                                        <p:strVal val="visible"/>
                                      </p:to>
                                    </p:set>
                                    <p:anim calcmode="lin" valueType="num">
                                      <p:cBhvr>
                                        <p:cTn id="27" dur="500" fill="hold"/>
                                        <p:tgtEl>
                                          <p:spTgt spid="159747">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159747">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3" presetClass="entr" presetSubtype="16" fill="hold" grpId="0" nodeType="clickEffect">
                                  <p:stCondLst>
                                    <p:cond delay="0"/>
                                  </p:stCondLst>
                                  <p:childTnLst>
                                    <p:set>
                                      <p:cBhvr>
                                        <p:cTn id="32" dur="1" fill="hold">
                                          <p:stCondLst>
                                            <p:cond delay="0"/>
                                          </p:stCondLst>
                                        </p:cTn>
                                        <p:tgtEl>
                                          <p:spTgt spid="159748">
                                            <p:txEl>
                                              <p:pRg st="0" end="0"/>
                                            </p:txEl>
                                          </p:spTgt>
                                        </p:tgtEl>
                                        <p:attrNameLst>
                                          <p:attrName>style.visibility</p:attrName>
                                        </p:attrNameLst>
                                      </p:cBhvr>
                                      <p:to>
                                        <p:strVal val="visible"/>
                                      </p:to>
                                    </p:set>
                                    <p:anim calcmode="lin" valueType="num">
                                      <p:cBhvr>
                                        <p:cTn id="33" dur="500" fill="hold"/>
                                        <p:tgtEl>
                                          <p:spTgt spid="159748">
                                            <p:txEl>
                                              <p:pRg st="0" end="0"/>
                                            </p:txEl>
                                          </p:spTgt>
                                        </p:tgtEl>
                                        <p:attrNameLst>
                                          <p:attrName>ppt_w</p:attrName>
                                        </p:attrNameLst>
                                      </p:cBhvr>
                                      <p:tavLst>
                                        <p:tav tm="0">
                                          <p:val>
                                            <p:fltVal val="0"/>
                                          </p:val>
                                        </p:tav>
                                        <p:tav tm="100000">
                                          <p:val>
                                            <p:strVal val="#ppt_w"/>
                                          </p:val>
                                        </p:tav>
                                      </p:tavLst>
                                    </p:anim>
                                    <p:anim calcmode="lin" valueType="num">
                                      <p:cBhvr>
                                        <p:cTn id="34" dur="500" fill="hold"/>
                                        <p:tgtEl>
                                          <p:spTgt spid="159748">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3" presetClass="entr" presetSubtype="16" fill="hold" grpId="0" nodeType="clickEffect">
                                  <p:stCondLst>
                                    <p:cond delay="0"/>
                                  </p:stCondLst>
                                  <p:childTnLst>
                                    <p:set>
                                      <p:cBhvr>
                                        <p:cTn id="38" dur="1" fill="hold">
                                          <p:stCondLst>
                                            <p:cond delay="0"/>
                                          </p:stCondLst>
                                        </p:cTn>
                                        <p:tgtEl>
                                          <p:spTgt spid="159748">
                                            <p:txEl>
                                              <p:pRg st="1" end="1"/>
                                            </p:txEl>
                                          </p:spTgt>
                                        </p:tgtEl>
                                        <p:attrNameLst>
                                          <p:attrName>style.visibility</p:attrName>
                                        </p:attrNameLst>
                                      </p:cBhvr>
                                      <p:to>
                                        <p:strVal val="visible"/>
                                      </p:to>
                                    </p:set>
                                    <p:anim calcmode="lin" valueType="num">
                                      <p:cBhvr>
                                        <p:cTn id="39" dur="500" fill="hold"/>
                                        <p:tgtEl>
                                          <p:spTgt spid="159748">
                                            <p:txEl>
                                              <p:pRg st="1" end="1"/>
                                            </p:txEl>
                                          </p:spTgt>
                                        </p:tgtEl>
                                        <p:attrNameLst>
                                          <p:attrName>ppt_w</p:attrName>
                                        </p:attrNameLst>
                                      </p:cBhvr>
                                      <p:tavLst>
                                        <p:tav tm="0">
                                          <p:val>
                                            <p:fltVal val="0"/>
                                          </p:val>
                                        </p:tav>
                                        <p:tav tm="100000">
                                          <p:val>
                                            <p:strVal val="#ppt_w"/>
                                          </p:val>
                                        </p:tav>
                                      </p:tavLst>
                                    </p:anim>
                                    <p:anim calcmode="lin" valueType="num">
                                      <p:cBhvr>
                                        <p:cTn id="40" dur="500" fill="hold"/>
                                        <p:tgtEl>
                                          <p:spTgt spid="159748">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3" presetClass="entr" presetSubtype="16" fill="hold" grpId="0" nodeType="clickEffect">
                                  <p:stCondLst>
                                    <p:cond delay="0"/>
                                  </p:stCondLst>
                                  <p:childTnLst>
                                    <p:set>
                                      <p:cBhvr>
                                        <p:cTn id="44" dur="1" fill="hold">
                                          <p:stCondLst>
                                            <p:cond delay="0"/>
                                          </p:stCondLst>
                                        </p:cTn>
                                        <p:tgtEl>
                                          <p:spTgt spid="159748">
                                            <p:txEl>
                                              <p:pRg st="2" end="2"/>
                                            </p:txEl>
                                          </p:spTgt>
                                        </p:tgtEl>
                                        <p:attrNameLst>
                                          <p:attrName>style.visibility</p:attrName>
                                        </p:attrNameLst>
                                      </p:cBhvr>
                                      <p:to>
                                        <p:strVal val="visible"/>
                                      </p:to>
                                    </p:set>
                                    <p:anim calcmode="lin" valueType="num">
                                      <p:cBhvr>
                                        <p:cTn id="45" dur="500" fill="hold"/>
                                        <p:tgtEl>
                                          <p:spTgt spid="159748">
                                            <p:txEl>
                                              <p:pRg st="2" end="2"/>
                                            </p:txEl>
                                          </p:spTgt>
                                        </p:tgtEl>
                                        <p:attrNameLst>
                                          <p:attrName>ppt_w</p:attrName>
                                        </p:attrNameLst>
                                      </p:cBhvr>
                                      <p:tavLst>
                                        <p:tav tm="0">
                                          <p:val>
                                            <p:fltVal val="0"/>
                                          </p:val>
                                        </p:tav>
                                        <p:tav tm="100000">
                                          <p:val>
                                            <p:strVal val="#ppt_w"/>
                                          </p:val>
                                        </p:tav>
                                      </p:tavLst>
                                    </p:anim>
                                    <p:anim calcmode="lin" valueType="num">
                                      <p:cBhvr>
                                        <p:cTn id="46" dur="500" fill="hold"/>
                                        <p:tgtEl>
                                          <p:spTgt spid="159748">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6" grpId="0"/>
      <p:bldP spid="159747" grpId="0" build="p"/>
      <p:bldP spid="159748"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r>
              <a:rPr lang="ru-RU" altLang="ru-RU" b="1" i="1"/>
              <a:t>ПАКЕТ </a:t>
            </a:r>
            <a:r>
              <a:rPr lang="en-US" altLang="ru-RU" b="1" i="1"/>
              <a:t>MICROSOFT OFFICE</a:t>
            </a:r>
            <a:endParaRPr lang="ru-RU" altLang="ru-RU" b="1" i="1"/>
          </a:p>
        </p:txBody>
      </p:sp>
      <p:sp>
        <p:nvSpPr>
          <p:cNvPr id="160771" name="Rectangle 3"/>
          <p:cNvSpPr>
            <a:spLocks noGrp="1" noChangeArrowheads="1"/>
          </p:cNvSpPr>
          <p:nvPr>
            <p:ph type="body" sz="half" idx="1"/>
          </p:nvPr>
        </p:nvSpPr>
        <p:spPr>
          <a:xfrm>
            <a:off x="323850" y="2205038"/>
            <a:ext cx="4103688" cy="3657600"/>
          </a:xfrm>
        </p:spPr>
        <p:txBody>
          <a:bodyPr/>
          <a:lstStyle/>
          <a:p>
            <a:r>
              <a:rPr lang="en-US" altLang="ru-RU" b="1" i="1" u="sng"/>
              <a:t>MICROSOFT WORD-</a:t>
            </a:r>
            <a:r>
              <a:rPr lang="en-US" altLang="ru-RU" sz="2800" b="1" i="1" u="sng"/>
              <a:t> </a:t>
            </a:r>
            <a:r>
              <a:rPr lang="ru-RU" altLang="ru-RU" sz="2800" i="1"/>
              <a:t>СЛУЖИТ ДЛЯ НАБОРА ТЕКСТОВ (СОЗДАНИЕ , РЕДАКТИРОВАНИЕ)</a:t>
            </a:r>
            <a:r>
              <a:rPr lang="ru-RU" altLang="ru-RU" sz="2400" i="1"/>
              <a:t>  </a:t>
            </a:r>
            <a:endParaRPr lang="ru-RU" altLang="ru-RU" sz="2400" i="1" u="sng"/>
          </a:p>
        </p:txBody>
      </p:sp>
      <p:pic>
        <p:nvPicPr>
          <p:cNvPr id="160772" name="Picture 4"/>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4572000" y="2133600"/>
            <a:ext cx="4132263" cy="3527425"/>
          </a:xfrm>
        </p:spPr>
      </p:pic>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withEffect">
                                  <p:stCondLst>
                                    <p:cond delay="0"/>
                                  </p:stCondLst>
                                  <p:childTnLst>
                                    <p:set>
                                      <p:cBhvr>
                                        <p:cTn id="6" dur="1" fill="hold">
                                          <p:stCondLst>
                                            <p:cond delay="0"/>
                                          </p:stCondLst>
                                        </p:cTn>
                                        <p:tgtEl>
                                          <p:spTgt spid="160770"/>
                                        </p:tgtEl>
                                        <p:attrNameLst>
                                          <p:attrName>style.visibility</p:attrName>
                                        </p:attrNameLst>
                                      </p:cBhvr>
                                      <p:to>
                                        <p:strVal val="visible"/>
                                      </p:to>
                                    </p:set>
                                    <p:anim calcmode="lin" valueType="num">
                                      <p:cBhvr>
                                        <p:cTn id="7" dur="2000" fill="hold"/>
                                        <p:tgtEl>
                                          <p:spTgt spid="160770"/>
                                        </p:tgtEl>
                                        <p:attrNameLst>
                                          <p:attrName>ppt_w</p:attrName>
                                        </p:attrNameLst>
                                      </p:cBhvr>
                                      <p:tavLst>
                                        <p:tav tm="0">
                                          <p:val>
                                            <p:strVal val="#ppt_w"/>
                                          </p:val>
                                        </p:tav>
                                        <p:tav tm="100000">
                                          <p:val>
                                            <p:strVal val="#ppt_w"/>
                                          </p:val>
                                        </p:tav>
                                      </p:tavLst>
                                    </p:anim>
                                    <p:anim calcmode="lin" valueType="num">
                                      <p:cBhvr>
                                        <p:cTn id="8" dur="2000" fill="hold"/>
                                        <p:tgtEl>
                                          <p:spTgt spid="160770"/>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160770"/>
                                        </p:tgtEl>
                                        <p:attrNameLst>
                                          <p:attrName>ppt_x</p:attrName>
                                        </p:attrNameLst>
                                      </p:cBhvr>
                                      <p:tavLst>
                                        <p:tav tm="0">
                                          <p:val>
                                            <p:strVal val="#ppt_x-.4"/>
                                          </p:val>
                                        </p:tav>
                                        <p:tav tm="100000">
                                          <p:val>
                                            <p:strVal val="#ppt_x"/>
                                          </p:val>
                                        </p:tav>
                                      </p:tavLst>
                                    </p:anim>
                                    <p:anim calcmode="lin" valueType="num">
                                      <p:cBhvr>
                                        <p:cTn id="10" dur="2000" fill="hold"/>
                                        <p:tgtEl>
                                          <p:spTgt spid="160770"/>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par>
                          <p:cTn id="11" fill="hold" nodeType="afterGroup">
                            <p:stCondLst>
                              <p:cond delay="2000"/>
                            </p:stCondLst>
                            <p:childTnLst>
                              <p:par>
                                <p:cTn id="12" presetID="40" presetClass="entr" presetSubtype="0" fill="hold" grpId="0" nodeType="afterEffect">
                                  <p:stCondLst>
                                    <p:cond delay="0"/>
                                  </p:stCondLst>
                                  <p:iterate type="lt">
                                    <p:tmPct val="10000"/>
                                  </p:iterate>
                                  <p:childTnLst>
                                    <p:set>
                                      <p:cBhvr>
                                        <p:cTn id="13" dur="1" fill="hold">
                                          <p:stCondLst>
                                            <p:cond delay="0"/>
                                          </p:stCondLst>
                                        </p:cTn>
                                        <p:tgtEl>
                                          <p:spTgt spid="160771">
                                            <p:txEl>
                                              <p:pRg st="0" end="0"/>
                                            </p:txEl>
                                          </p:spTgt>
                                        </p:tgtEl>
                                        <p:attrNameLst>
                                          <p:attrName>style.visibility</p:attrName>
                                        </p:attrNameLst>
                                      </p:cBhvr>
                                      <p:to>
                                        <p:strVal val="visible"/>
                                      </p:to>
                                    </p:set>
                                    <p:animEffect transition="in" filter="fade">
                                      <p:cBhvr>
                                        <p:cTn id="14" dur="500">
                                          <p:stCondLst>
                                            <p:cond delay="0"/>
                                          </p:stCondLst>
                                        </p:cTn>
                                        <p:tgtEl>
                                          <p:spTgt spid="160771">
                                            <p:txEl>
                                              <p:pRg st="0" end="0"/>
                                            </p:txEl>
                                          </p:spTgt>
                                        </p:tgtEl>
                                      </p:cBhvr>
                                    </p:animEffect>
                                    <p:anim calcmode="lin" valueType="num">
                                      <p:cBhvr>
                                        <p:cTn id="15" dur="500" fill="hold">
                                          <p:stCondLst>
                                            <p:cond delay="0"/>
                                          </p:stCondLst>
                                        </p:cTn>
                                        <p:tgtEl>
                                          <p:spTgt spid="160771">
                                            <p:txEl>
                                              <p:pRg st="0" end="0"/>
                                            </p:txEl>
                                          </p:spTgt>
                                        </p:tgtEl>
                                        <p:attrNameLst>
                                          <p:attrName>ppt_x</p:attrName>
                                        </p:attrNameLst>
                                      </p:cBhvr>
                                      <p:tavLst>
                                        <p:tav tm="0">
                                          <p:val>
                                            <p:strVal val="#ppt_x-.1"/>
                                          </p:val>
                                        </p:tav>
                                        <p:tav tm="100000">
                                          <p:val>
                                            <p:strVal val="#ppt_x"/>
                                          </p:val>
                                        </p:tav>
                                      </p:tavLst>
                                    </p:anim>
                                    <p:anim calcmode="lin" valueType="num">
                                      <p:cBhvr>
                                        <p:cTn id="16" dur="500" fill="hold">
                                          <p:stCondLst>
                                            <p:cond delay="0"/>
                                          </p:stCondLst>
                                        </p:cTn>
                                        <p:tgtEl>
                                          <p:spTgt spid="160771">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0" grpId="0"/>
      <p:bldP spid="160771"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r>
              <a:rPr lang="ru-RU" altLang="ru-RU" b="1" i="1"/>
              <a:t>ПАКЕТ </a:t>
            </a:r>
            <a:r>
              <a:rPr lang="en-US" altLang="ru-RU" b="1" i="1"/>
              <a:t>MICROSOFT OFFICE</a:t>
            </a:r>
            <a:endParaRPr lang="ru-RU" altLang="ru-RU" b="1" i="1"/>
          </a:p>
        </p:txBody>
      </p:sp>
      <p:sp>
        <p:nvSpPr>
          <p:cNvPr id="161795" name="Rectangle 3"/>
          <p:cNvSpPr>
            <a:spLocks noGrp="1" noChangeArrowheads="1"/>
          </p:cNvSpPr>
          <p:nvPr>
            <p:ph type="body" sz="half" idx="1"/>
          </p:nvPr>
        </p:nvSpPr>
        <p:spPr>
          <a:xfrm>
            <a:off x="539750" y="2276475"/>
            <a:ext cx="3816350" cy="3025775"/>
          </a:xfrm>
        </p:spPr>
        <p:txBody>
          <a:bodyPr/>
          <a:lstStyle/>
          <a:p>
            <a:r>
              <a:rPr lang="en-US" altLang="ru-RU" b="1" i="1" u="sng"/>
              <a:t>MICROSOFT EXCEL</a:t>
            </a:r>
            <a:r>
              <a:rPr lang="en-US" altLang="ru-RU" b="1" i="1"/>
              <a:t>- </a:t>
            </a:r>
            <a:r>
              <a:rPr lang="ru-RU" altLang="ru-RU" sz="2800" i="1"/>
              <a:t>СОЗДАНИЕ ТАБЛИЦ, ГРАФИКОВ, ДИАГРАММ .</a:t>
            </a:r>
            <a:endParaRPr lang="ru-RU" altLang="ru-RU" sz="2800" b="1" i="1" u="sng"/>
          </a:p>
        </p:txBody>
      </p:sp>
      <p:pic>
        <p:nvPicPr>
          <p:cNvPr id="161796" name="Picture 4"/>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572000" y="1989138"/>
            <a:ext cx="4203700" cy="3600450"/>
          </a:xfrm>
        </p:spPr>
      </p:pic>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withEffect">
                                  <p:stCondLst>
                                    <p:cond delay="0"/>
                                  </p:stCondLst>
                                  <p:childTnLst>
                                    <p:set>
                                      <p:cBhvr>
                                        <p:cTn id="6" dur="1" fill="hold">
                                          <p:stCondLst>
                                            <p:cond delay="0"/>
                                          </p:stCondLst>
                                        </p:cTn>
                                        <p:tgtEl>
                                          <p:spTgt spid="161794"/>
                                        </p:tgtEl>
                                        <p:attrNameLst>
                                          <p:attrName>style.visibility</p:attrName>
                                        </p:attrNameLst>
                                      </p:cBhvr>
                                      <p:to>
                                        <p:strVal val="visible"/>
                                      </p:to>
                                    </p:set>
                                    <p:anim calcmode="lin" valueType="num">
                                      <p:cBhvr>
                                        <p:cTn id="7" dur="2000" fill="hold"/>
                                        <p:tgtEl>
                                          <p:spTgt spid="161794"/>
                                        </p:tgtEl>
                                        <p:attrNameLst>
                                          <p:attrName>ppt_w</p:attrName>
                                        </p:attrNameLst>
                                      </p:cBhvr>
                                      <p:tavLst>
                                        <p:tav tm="0">
                                          <p:val>
                                            <p:strVal val="#ppt_w"/>
                                          </p:val>
                                        </p:tav>
                                        <p:tav tm="100000">
                                          <p:val>
                                            <p:strVal val="#ppt_w"/>
                                          </p:val>
                                        </p:tav>
                                      </p:tavLst>
                                    </p:anim>
                                    <p:anim calcmode="lin" valueType="num">
                                      <p:cBhvr>
                                        <p:cTn id="8" dur="2000" fill="hold"/>
                                        <p:tgtEl>
                                          <p:spTgt spid="161794"/>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161794"/>
                                        </p:tgtEl>
                                        <p:attrNameLst>
                                          <p:attrName>ppt_x</p:attrName>
                                        </p:attrNameLst>
                                      </p:cBhvr>
                                      <p:tavLst>
                                        <p:tav tm="0">
                                          <p:val>
                                            <p:strVal val="#ppt_x-.4"/>
                                          </p:val>
                                        </p:tav>
                                        <p:tav tm="100000">
                                          <p:val>
                                            <p:strVal val="#ppt_x"/>
                                          </p:val>
                                        </p:tav>
                                      </p:tavLst>
                                    </p:anim>
                                    <p:anim calcmode="lin" valueType="num">
                                      <p:cBhvr>
                                        <p:cTn id="10" dur="2000" fill="hold"/>
                                        <p:tgtEl>
                                          <p:spTgt spid="161794"/>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par>
                          <p:cTn id="11" fill="hold" nodeType="afterGroup">
                            <p:stCondLst>
                              <p:cond delay="2000"/>
                            </p:stCondLst>
                            <p:childTnLst>
                              <p:par>
                                <p:cTn id="12" presetID="40" presetClass="entr" presetSubtype="0" fill="hold" grpId="0" nodeType="afterEffect">
                                  <p:stCondLst>
                                    <p:cond delay="0"/>
                                  </p:stCondLst>
                                  <p:iterate type="lt">
                                    <p:tmPct val="10000"/>
                                  </p:iterate>
                                  <p:childTnLst>
                                    <p:set>
                                      <p:cBhvr>
                                        <p:cTn id="13" dur="1" fill="hold">
                                          <p:stCondLst>
                                            <p:cond delay="0"/>
                                          </p:stCondLst>
                                        </p:cTn>
                                        <p:tgtEl>
                                          <p:spTgt spid="161795">
                                            <p:txEl>
                                              <p:pRg st="0" end="0"/>
                                            </p:txEl>
                                          </p:spTgt>
                                        </p:tgtEl>
                                        <p:attrNameLst>
                                          <p:attrName>style.visibility</p:attrName>
                                        </p:attrNameLst>
                                      </p:cBhvr>
                                      <p:to>
                                        <p:strVal val="visible"/>
                                      </p:to>
                                    </p:set>
                                    <p:animEffect transition="in" filter="fade">
                                      <p:cBhvr>
                                        <p:cTn id="14" dur="500">
                                          <p:stCondLst>
                                            <p:cond delay="0"/>
                                          </p:stCondLst>
                                        </p:cTn>
                                        <p:tgtEl>
                                          <p:spTgt spid="161795">
                                            <p:txEl>
                                              <p:pRg st="0" end="0"/>
                                            </p:txEl>
                                          </p:spTgt>
                                        </p:tgtEl>
                                      </p:cBhvr>
                                    </p:animEffect>
                                    <p:anim calcmode="lin" valueType="num">
                                      <p:cBhvr>
                                        <p:cTn id="15" dur="500" fill="hold">
                                          <p:stCondLst>
                                            <p:cond delay="0"/>
                                          </p:stCondLst>
                                        </p:cTn>
                                        <p:tgtEl>
                                          <p:spTgt spid="161795">
                                            <p:txEl>
                                              <p:pRg st="0" end="0"/>
                                            </p:txEl>
                                          </p:spTgt>
                                        </p:tgtEl>
                                        <p:attrNameLst>
                                          <p:attrName>ppt_x</p:attrName>
                                        </p:attrNameLst>
                                      </p:cBhvr>
                                      <p:tavLst>
                                        <p:tav tm="0">
                                          <p:val>
                                            <p:strVal val="#ppt_x-.1"/>
                                          </p:val>
                                        </p:tav>
                                        <p:tav tm="100000">
                                          <p:val>
                                            <p:strVal val="#ppt_x"/>
                                          </p:val>
                                        </p:tav>
                                      </p:tavLst>
                                    </p:anim>
                                    <p:anim calcmode="lin" valueType="num">
                                      <p:cBhvr>
                                        <p:cTn id="16" dur="500" fill="hold">
                                          <p:stCondLst>
                                            <p:cond delay="0"/>
                                          </p:stCondLst>
                                        </p:cTn>
                                        <p:tgtEl>
                                          <p:spTgt spid="16179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4" grpId="0"/>
      <p:bldP spid="161795"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900113" y="333375"/>
            <a:ext cx="6870700" cy="1060450"/>
          </a:xfrm>
        </p:spPr>
        <p:txBody>
          <a:bodyPr/>
          <a:lstStyle/>
          <a:p>
            <a:r>
              <a:rPr lang="ru-RU" altLang="ru-RU">
                <a:latin typeface="Bradley Hand ITC" pitchFamily="66" charset="0"/>
              </a:rPr>
              <a:t>		</a:t>
            </a:r>
            <a:r>
              <a:rPr lang="ru-RU" altLang="ru-RU" b="1" i="1">
                <a:latin typeface="Eras Bold ITC" pitchFamily="34" charset="0"/>
              </a:rPr>
              <a:t>Сущность ОС</a:t>
            </a:r>
          </a:p>
        </p:txBody>
      </p:sp>
      <p:sp>
        <p:nvSpPr>
          <p:cNvPr id="71683" name="Rectangle 3"/>
          <p:cNvSpPr>
            <a:spLocks noGrp="1" noChangeArrowheads="1"/>
          </p:cNvSpPr>
          <p:nvPr>
            <p:ph type="body" idx="1"/>
          </p:nvPr>
        </p:nvSpPr>
        <p:spPr>
          <a:xfrm>
            <a:off x="755650" y="1484313"/>
            <a:ext cx="7696200" cy="3657600"/>
          </a:xfrm>
        </p:spPr>
        <p:txBody>
          <a:bodyPr/>
          <a:lstStyle/>
          <a:p>
            <a:pPr>
              <a:lnSpc>
                <a:spcPct val="80000"/>
              </a:lnSpc>
            </a:pPr>
            <a:r>
              <a:rPr lang="ru-RU" altLang="ru-RU" b="1" u="sng"/>
              <a:t>Операционная система </a:t>
            </a:r>
            <a:r>
              <a:rPr lang="en-US" altLang="ru-RU" b="1" u="sng"/>
              <a:t>(</a:t>
            </a:r>
            <a:r>
              <a:rPr lang="ru-RU" altLang="ru-RU" b="1" u="sng"/>
              <a:t>ОС</a:t>
            </a:r>
            <a:r>
              <a:rPr lang="en-US" altLang="ru-RU" b="1" u="sng"/>
              <a:t>)</a:t>
            </a:r>
            <a:r>
              <a:rPr lang="en-US" altLang="ru-RU"/>
              <a:t> </a:t>
            </a:r>
            <a:r>
              <a:rPr lang="ru-RU" altLang="ru-RU"/>
              <a:t>необходима для согласованной работы компьютера.</a:t>
            </a:r>
          </a:p>
          <a:p>
            <a:pPr>
              <a:lnSpc>
                <a:spcPct val="80000"/>
              </a:lnSpc>
            </a:pPr>
            <a:r>
              <a:rPr lang="ru-RU" altLang="ru-RU" b="1" u="sng"/>
              <a:t>ОС </a:t>
            </a:r>
            <a:r>
              <a:rPr lang="ru-RU" altLang="ru-RU"/>
              <a:t>- это комплекс служебных и программных средств; опирается на базовое программное обеспечение компьютера,</a:t>
            </a:r>
            <a:r>
              <a:rPr lang="ru-RU" altLang="ru-RU" b="1"/>
              <a:t> </a:t>
            </a:r>
            <a:r>
              <a:rPr lang="en-US" altLang="ru-RU" b="1"/>
              <a:t>BIOS</a:t>
            </a:r>
            <a:r>
              <a:rPr lang="ru-RU" altLang="ru-RU"/>
              <a:t> и сама является опорой для программного обеспечения, прикладных и служебных приложений.</a:t>
            </a:r>
            <a:r>
              <a:rPr lang="ru-RU" altLang="ru-RU" sz="240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71682"/>
                                        </p:tgtEl>
                                        <p:attrNameLst>
                                          <p:attrName>style.visibility</p:attrName>
                                        </p:attrNameLst>
                                      </p:cBhvr>
                                      <p:to>
                                        <p:strVal val="visible"/>
                                      </p:to>
                                    </p:set>
                                    <p:anim calcmode="lin" valueType="num">
                                      <p:cBhvr>
                                        <p:cTn id="7" dur="500" fill="hold"/>
                                        <p:tgtEl>
                                          <p:spTgt spid="71682"/>
                                        </p:tgtEl>
                                        <p:attrNameLst>
                                          <p:attrName>ppt_w</p:attrName>
                                        </p:attrNameLst>
                                      </p:cBhvr>
                                      <p:tavLst>
                                        <p:tav tm="0">
                                          <p:val>
                                            <p:fltVal val="0"/>
                                          </p:val>
                                        </p:tav>
                                        <p:tav tm="100000">
                                          <p:val>
                                            <p:strVal val="#ppt_w"/>
                                          </p:val>
                                        </p:tav>
                                      </p:tavLst>
                                    </p:anim>
                                    <p:anim calcmode="lin" valueType="num">
                                      <p:cBhvr>
                                        <p:cTn id="8" dur="500" fill="hold"/>
                                        <p:tgtEl>
                                          <p:spTgt spid="71682"/>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71683">
                                            <p:txEl>
                                              <p:pRg st="0" end="0"/>
                                            </p:txEl>
                                          </p:spTgt>
                                        </p:tgtEl>
                                        <p:attrNameLst>
                                          <p:attrName>style.visibility</p:attrName>
                                        </p:attrNameLst>
                                      </p:cBhvr>
                                      <p:to>
                                        <p:strVal val="visible"/>
                                      </p:to>
                                    </p:set>
                                    <p:anim calcmode="lin" valueType="num">
                                      <p:cBhvr>
                                        <p:cTn id="11" dur="500" fill="hold"/>
                                        <p:tgtEl>
                                          <p:spTgt spid="71683">
                                            <p:txEl>
                                              <p:pRg st="0" end="0"/>
                                            </p:txEl>
                                          </p:spTgt>
                                        </p:tgtEl>
                                        <p:attrNameLst>
                                          <p:attrName>ppt_w</p:attrName>
                                        </p:attrNameLst>
                                      </p:cBhvr>
                                      <p:tavLst>
                                        <p:tav tm="0">
                                          <p:val>
                                            <p:fltVal val="0"/>
                                          </p:val>
                                        </p:tav>
                                        <p:tav tm="100000">
                                          <p:val>
                                            <p:strVal val="#ppt_w"/>
                                          </p:val>
                                        </p:tav>
                                      </p:tavLst>
                                    </p:anim>
                                    <p:anim calcmode="lin" valueType="num">
                                      <p:cBhvr>
                                        <p:cTn id="12" dur="500" fill="hold"/>
                                        <p:tgtEl>
                                          <p:spTgt spid="71683">
                                            <p:txEl>
                                              <p:pRg st="0" end="0"/>
                                            </p:txEl>
                                          </p:spTgt>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71683">
                                            <p:txEl>
                                              <p:pRg st="1" end="1"/>
                                            </p:txEl>
                                          </p:spTgt>
                                        </p:tgtEl>
                                        <p:attrNameLst>
                                          <p:attrName>style.visibility</p:attrName>
                                        </p:attrNameLst>
                                      </p:cBhvr>
                                      <p:to>
                                        <p:strVal val="visible"/>
                                      </p:to>
                                    </p:set>
                                    <p:anim calcmode="lin" valueType="num">
                                      <p:cBhvr>
                                        <p:cTn id="15" dur="500" fill="hold"/>
                                        <p:tgtEl>
                                          <p:spTgt spid="7168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7168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p:bldP spid="7168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r>
              <a:rPr lang="ru-RU" altLang="ru-RU" b="1" i="1"/>
              <a:t>ПАКЕТ </a:t>
            </a:r>
            <a:r>
              <a:rPr lang="en-US" altLang="ru-RU" b="1" i="1"/>
              <a:t>MICROSOFT OFFICE</a:t>
            </a:r>
            <a:endParaRPr lang="ru-RU" altLang="ru-RU" b="1" i="1"/>
          </a:p>
        </p:txBody>
      </p:sp>
      <p:sp>
        <p:nvSpPr>
          <p:cNvPr id="162819" name="Rectangle 3"/>
          <p:cNvSpPr>
            <a:spLocks noGrp="1" noChangeArrowheads="1"/>
          </p:cNvSpPr>
          <p:nvPr>
            <p:ph type="body" sz="half" idx="2"/>
          </p:nvPr>
        </p:nvSpPr>
        <p:spPr/>
        <p:txBody>
          <a:bodyPr/>
          <a:lstStyle/>
          <a:p>
            <a:r>
              <a:rPr lang="en-US" altLang="ru-RU" b="1" i="1" u="sng"/>
              <a:t>MICROSOFT</a:t>
            </a:r>
            <a:r>
              <a:rPr lang="ru-RU" altLang="ru-RU" b="1" i="1" u="sng"/>
              <a:t> АССЕ</a:t>
            </a:r>
            <a:r>
              <a:rPr lang="en-US" altLang="ru-RU" b="1" i="1" u="sng"/>
              <a:t>SS</a:t>
            </a:r>
            <a:r>
              <a:rPr lang="en-US" altLang="ru-RU" b="1" i="1"/>
              <a:t>- </a:t>
            </a:r>
            <a:r>
              <a:rPr lang="ru-RU" altLang="ru-RU" sz="2800" i="1"/>
              <a:t>СОЗДАНИЕ РАЗЛИЧНЫХ БАЗ ДАННЫХ</a:t>
            </a:r>
            <a:r>
              <a:rPr lang="ru-RU" altLang="ru-RU" sz="2800" b="1" i="1"/>
              <a:t> </a:t>
            </a:r>
            <a:endParaRPr lang="ru-RU" altLang="ru-RU" sz="2800" b="1" i="1" u="sng"/>
          </a:p>
        </p:txBody>
      </p:sp>
      <p:pic>
        <p:nvPicPr>
          <p:cNvPr id="162820" name="Picture 4"/>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539750" y="1844675"/>
            <a:ext cx="4319588" cy="3763963"/>
          </a:xfrm>
        </p:spPr>
      </p:pic>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withEffect">
                                  <p:stCondLst>
                                    <p:cond delay="0"/>
                                  </p:stCondLst>
                                  <p:childTnLst>
                                    <p:set>
                                      <p:cBhvr>
                                        <p:cTn id="6" dur="1" fill="hold">
                                          <p:stCondLst>
                                            <p:cond delay="0"/>
                                          </p:stCondLst>
                                        </p:cTn>
                                        <p:tgtEl>
                                          <p:spTgt spid="162818"/>
                                        </p:tgtEl>
                                        <p:attrNameLst>
                                          <p:attrName>style.visibility</p:attrName>
                                        </p:attrNameLst>
                                      </p:cBhvr>
                                      <p:to>
                                        <p:strVal val="visible"/>
                                      </p:to>
                                    </p:set>
                                    <p:anim calcmode="lin" valueType="num">
                                      <p:cBhvr>
                                        <p:cTn id="7" dur="2000" fill="hold"/>
                                        <p:tgtEl>
                                          <p:spTgt spid="162818"/>
                                        </p:tgtEl>
                                        <p:attrNameLst>
                                          <p:attrName>ppt_w</p:attrName>
                                        </p:attrNameLst>
                                      </p:cBhvr>
                                      <p:tavLst>
                                        <p:tav tm="0">
                                          <p:val>
                                            <p:strVal val="#ppt_w"/>
                                          </p:val>
                                        </p:tav>
                                        <p:tav tm="100000">
                                          <p:val>
                                            <p:strVal val="#ppt_w"/>
                                          </p:val>
                                        </p:tav>
                                      </p:tavLst>
                                    </p:anim>
                                    <p:anim calcmode="lin" valueType="num">
                                      <p:cBhvr>
                                        <p:cTn id="8" dur="2000" fill="hold"/>
                                        <p:tgtEl>
                                          <p:spTgt spid="162818"/>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162818"/>
                                        </p:tgtEl>
                                        <p:attrNameLst>
                                          <p:attrName>ppt_x</p:attrName>
                                        </p:attrNameLst>
                                      </p:cBhvr>
                                      <p:tavLst>
                                        <p:tav tm="0">
                                          <p:val>
                                            <p:strVal val="#ppt_x-.4"/>
                                          </p:val>
                                        </p:tav>
                                        <p:tav tm="100000">
                                          <p:val>
                                            <p:strVal val="#ppt_x"/>
                                          </p:val>
                                        </p:tav>
                                      </p:tavLst>
                                    </p:anim>
                                    <p:anim calcmode="lin" valueType="num">
                                      <p:cBhvr>
                                        <p:cTn id="10" dur="2000" fill="hold"/>
                                        <p:tgtEl>
                                          <p:spTgt spid="162818"/>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par>
                          <p:cTn id="11" fill="hold" nodeType="afterGroup">
                            <p:stCondLst>
                              <p:cond delay="2000"/>
                            </p:stCondLst>
                            <p:childTnLst>
                              <p:par>
                                <p:cTn id="12" presetID="40" presetClass="entr" presetSubtype="0" fill="hold" grpId="0" nodeType="afterEffect">
                                  <p:stCondLst>
                                    <p:cond delay="0"/>
                                  </p:stCondLst>
                                  <p:iterate type="lt">
                                    <p:tmPct val="10000"/>
                                  </p:iterate>
                                  <p:childTnLst>
                                    <p:set>
                                      <p:cBhvr>
                                        <p:cTn id="13" dur="1" fill="hold">
                                          <p:stCondLst>
                                            <p:cond delay="0"/>
                                          </p:stCondLst>
                                        </p:cTn>
                                        <p:tgtEl>
                                          <p:spTgt spid="162819">
                                            <p:txEl>
                                              <p:pRg st="0" end="0"/>
                                            </p:txEl>
                                          </p:spTgt>
                                        </p:tgtEl>
                                        <p:attrNameLst>
                                          <p:attrName>style.visibility</p:attrName>
                                        </p:attrNameLst>
                                      </p:cBhvr>
                                      <p:to>
                                        <p:strVal val="visible"/>
                                      </p:to>
                                    </p:set>
                                    <p:animEffect transition="in" filter="fade">
                                      <p:cBhvr>
                                        <p:cTn id="14" dur="500">
                                          <p:stCondLst>
                                            <p:cond delay="0"/>
                                          </p:stCondLst>
                                        </p:cTn>
                                        <p:tgtEl>
                                          <p:spTgt spid="162819">
                                            <p:txEl>
                                              <p:pRg st="0" end="0"/>
                                            </p:txEl>
                                          </p:spTgt>
                                        </p:tgtEl>
                                      </p:cBhvr>
                                    </p:animEffect>
                                    <p:anim calcmode="lin" valueType="num">
                                      <p:cBhvr>
                                        <p:cTn id="15" dur="500" fill="hold">
                                          <p:stCondLst>
                                            <p:cond delay="0"/>
                                          </p:stCondLst>
                                        </p:cTn>
                                        <p:tgtEl>
                                          <p:spTgt spid="162819">
                                            <p:txEl>
                                              <p:pRg st="0" end="0"/>
                                            </p:txEl>
                                          </p:spTgt>
                                        </p:tgtEl>
                                        <p:attrNameLst>
                                          <p:attrName>ppt_x</p:attrName>
                                        </p:attrNameLst>
                                      </p:cBhvr>
                                      <p:tavLst>
                                        <p:tav tm="0">
                                          <p:val>
                                            <p:strVal val="#ppt_x-.1"/>
                                          </p:val>
                                        </p:tav>
                                        <p:tav tm="100000">
                                          <p:val>
                                            <p:strVal val="#ppt_x"/>
                                          </p:val>
                                        </p:tav>
                                      </p:tavLst>
                                    </p:anim>
                                    <p:anim calcmode="lin" valueType="num">
                                      <p:cBhvr>
                                        <p:cTn id="16" dur="500" fill="hold">
                                          <p:stCondLst>
                                            <p:cond delay="0"/>
                                          </p:stCondLst>
                                        </p:cTn>
                                        <p:tgtEl>
                                          <p:spTgt spid="16281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8" grpId="0"/>
      <p:bldP spid="162819"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r>
              <a:rPr lang="ru-RU" altLang="ru-RU" b="1" i="1"/>
              <a:t>ПАКЕТ </a:t>
            </a:r>
            <a:r>
              <a:rPr lang="en-US" altLang="ru-RU" b="1" i="1"/>
              <a:t>MICROSOFT OFFICE</a:t>
            </a:r>
            <a:endParaRPr lang="ru-RU" altLang="ru-RU" b="1" i="1"/>
          </a:p>
        </p:txBody>
      </p:sp>
      <p:sp>
        <p:nvSpPr>
          <p:cNvPr id="163843" name="Rectangle 3"/>
          <p:cNvSpPr>
            <a:spLocks noGrp="1" noChangeArrowheads="1"/>
          </p:cNvSpPr>
          <p:nvPr>
            <p:ph type="body" sz="half" idx="2"/>
          </p:nvPr>
        </p:nvSpPr>
        <p:spPr>
          <a:xfrm>
            <a:off x="4716463" y="2276475"/>
            <a:ext cx="4176712" cy="2881313"/>
          </a:xfrm>
        </p:spPr>
        <p:txBody>
          <a:bodyPr/>
          <a:lstStyle/>
          <a:p>
            <a:r>
              <a:rPr lang="en-US" altLang="ru-RU" b="1" i="1" u="sng"/>
              <a:t>MICROSOFT</a:t>
            </a:r>
            <a:r>
              <a:rPr lang="ru-RU" altLang="ru-RU" b="1" i="1" u="sng"/>
              <a:t> </a:t>
            </a:r>
            <a:r>
              <a:rPr lang="en-US" altLang="ru-RU" b="1" i="1" u="sng"/>
              <a:t>POWERPOINT</a:t>
            </a:r>
            <a:r>
              <a:rPr lang="en-US" altLang="ru-RU" i="1"/>
              <a:t>- </a:t>
            </a:r>
            <a:r>
              <a:rPr lang="ru-RU" altLang="ru-RU" i="1"/>
              <a:t>СОЗДАНИЕ СЛАЙДОВ, ПРЕЗЕНТАНЦИЙ. </a:t>
            </a:r>
            <a:endParaRPr lang="ru-RU" altLang="ru-RU" b="1" i="1" u="sng"/>
          </a:p>
        </p:txBody>
      </p:sp>
      <p:pic>
        <p:nvPicPr>
          <p:cNvPr id="163844" name="Picture 4"/>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95288" y="1989138"/>
            <a:ext cx="4176712" cy="3316287"/>
          </a:xfrm>
        </p:spPr>
      </p:pic>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withEffect">
                                  <p:stCondLst>
                                    <p:cond delay="0"/>
                                  </p:stCondLst>
                                  <p:childTnLst>
                                    <p:set>
                                      <p:cBhvr>
                                        <p:cTn id="6" dur="1" fill="hold">
                                          <p:stCondLst>
                                            <p:cond delay="0"/>
                                          </p:stCondLst>
                                        </p:cTn>
                                        <p:tgtEl>
                                          <p:spTgt spid="163842"/>
                                        </p:tgtEl>
                                        <p:attrNameLst>
                                          <p:attrName>style.visibility</p:attrName>
                                        </p:attrNameLst>
                                      </p:cBhvr>
                                      <p:to>
                                        <p:strVal val="visible"/>
                                      </p:to>
                                    </p:set>
                                    <p:anim calcmode="lin" valueType="num">
                                      <p:cBhvr>
                                        <p:cTn id="7" dur="2000" fill="hold"/>
                                        <p:tgtEl>
                                          <p:spTgt spid="163842"/>
                                        </p:tgtEl>
                                        <p:attrNameLst>
                                          <p:attrName>ppt_w</p:attrName>
                                        </p:attrNameLst>
                                      </p:cBhvr>
                                      <p:tavLst>
                                        <p:tav tm="0">
                                          <p:val>
                                            <p:strVal val="#ppt_w"/>
                                          </p:val>
                                        </p:tav>
                                        <p:tav tm="100000">
                                          <p:val>
                                            <p:strVal val="#ppt_w"/>
                                          </p:val>
                                        </p:tav>
                                      </p:tavLst>
                                    </p:anim>
                                    <p:anim calcmode="lin" valueType="num">
                                      <p:cBhvr>
                                        <p:cTn id="8" dur="2000" fill="hold"/>
                                        <p:tgtEl>
                                          <p:spTgt spid="163842"/>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163842"/>
                                        </p:tgtEl>
                                        <p:attrNameLst>
                                          <p:attrName>ppt_x</p:attrName>
                                        </p:attrNameLst>
                                      </p:cBhvr>
                                      <p:tavLst>
                                        <p:tav tm="0">
                                          <p:val>
                                            <p:strVal val="#ppt_x-.4"/>
                                          </p:val>
                                        </p:tav>
                                        <p:tav tm="100000">
                                          <p:val>
                                            <p:strVal val="#ppt_x"/>
                                          </p:val>
                                        </p:tav>
                                      </p:tavLst>
                                    </p:anim>
                                    <p:anim calcmode="lin" valueType="num">
                                      <p:cBhvr>
                                        <p:cTn id="10" dur="2000" fill="hold"/>
                                        <p:tgtEl>
                                          <p:spTgt spid="163842"/>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par>
                          <p:cTn id="11" fill="hold" nodeType="afterGroup">
                            <p:stCondLst>
                              <p:cond delay="2000"/>
                            </p:stCondLst>
                            <p:childTnLst>
                              <p:par>
                                <p:cTn id="12" presetID="40" presetClass="entr" presetSubtype="0" fill="hold" grpId="0" nodeType="afterEffect">
                                  <p:stCondLst>
                                    <p:cond delay="0"/>
                                  </p:stCondLst>
                                  <p:iterate type="lt">
                                    <p:tmPct val="10000"/>
                                  </p:iterate>
                                  <p:childTnLst>
                                    <p:set>
                                      <p:cBhvr>
                                        <p:cTn id="13" dur="1" fill="hold">
                                          <p:stCondLst>
                                            <p:cond delay="0"/>
                                          </p:stCondLst>
                                        </p:cTn>
                                        <p:tgtEl>
                                          <p:spTgt spid="163843">
                                            <p:txEl>
                                              <p:pRg st="0" end="0"/>
                                            </p:txEl>
                                          </p:spTgt>
                                        </p:tgtEl>
                                        <p:attrNameLst>
                                          <p:attrName>style.visibility</p:attrName>
                                        </p:attrNameLst>
                                      </p:cBhvr>
                                      <p:to>
                                        <p:strVal val="visible"/>
                                      </p:to>
                                    </p:set>
                                    <p:animEffect transition="in" filter="fade">
                                      <p:cBhvr>
                                        <p:cTn id="14" dur="500">
                                          <p:stCondLst>
                                            <p:cond delay="0"/>
                                          </p:stCondLst>
                                        </p:cTn>
                                        <p:tgtEl>
                                          <p:spTgt spid="163843">
                                            <p:txEl>
                                              <p:pRg st="0" end="0"/>
                                            </p:txEl>
                                          </p:spTgt>
                                        </p:tgtEl>
                                      </p:cBhvr>
                                    </p:animEffect>
                                    <p:anim calcmode="lin" valueType="num">
                                      <p:cBhvr>
                                        <p:cTn id="15" dur="500" fill="hold">
                                          <p:stCondLst>
                                            <p:cond delay="0"/>
                                          </p:stCondLst>
                                        </p:cTn>
                                        <p:tgtEl>
                                          <p:spTgt spid="163843">
                                            <p:txEl>
                                              <p:pRg st="0" end="0"/>
                                            </p:txEl>
                                          </p:spTgt>
                                        </p:tgtEl>
                                        <p:attrNameLst>
                                          <p:attrName>ppt_x</p:attrName>
                                        </p:attrNameLst>
                                      </p:cBhvr>
                                      <p:tavLst>
                                        <p:tav tm="0">
                                          <p:val>
                                            <p:strVal val="#ppt_x-.1"/>
                                          </p:val>
                                        </p:tav>
                                        <p:tav tm="100000">
                                          <p:val>
                                            <p:strVal val="#ppt_x"/>
                                          </p:val>
                                        </p:tav>
                                      </p:tavLst>
                                    </p:anim>
                                    <p:anim calcmode="lin" valueType="num">
                                      <p:cBhvr>
                                        <p:cTn id="16" dur="500" fill="hold">
                                          <p:stCondLst>
                                            <p:cond delay="0"/>
                                          </p:stCondLst>
                                        </p:cTn>
                                        <p:tgtEl>
                                          <p:spTgt spid="16384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2" grpId="0"/>
      <p:bldP spid="163843"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r>
              <a:rPr lang="ru-RU" altLang="ru-RU" b="1" i="1"/>
              <a:t>ПАКЕТ </a:t>
            </a:r>
            <a:r>
              <a:rPr lang="en-US" altLang="ru-RU" b="1" i="1"/>
              <a:t>MICROSOFT OFFICE</a:t>
            </a:r>
            <a:endParaRPr lang="ru-RU" altLang="ru-RU" b="1" i="1"/>
          </a:p>
        </p:txBody>
      </p:sp>
      <p:sp>
        <p:nvSpPr>
          <p:cNvPr id="164867" name="Rectangle 3"/>
          <p:cNvSpPr>
            <a:spLocks noGrp="1" noChangeArrowheads="1"/>
          </p:cNvSpPr>
          <p:nvPr>
            <p:ph type="body" sz="half" idx="1"/>
          </p:nvPr>
        </p:nvSpPr>
        <p:spPr>
          <a:xfrm>
            <a:off x="685800" y="1828800"/>
            <a:ext cx="3309938" cy="3657600"/>
          </a:xfrm>
        </p:spPr>
        <p:txBody>
          <a:bodyPr/>
          <a:lstStyle/>
          <a:p>
            <a:r>
              <a:rPr lang="en-US" altLang="ru-RU" b="1" i="1" u="sng"/>
              <a:t>MICROSOFT OUTIOOK EXPRESS</a:t>
            </a:r>
            <a:r>
              <a:rPr lang="en-US" altLang="ru-RU" i="1"/>
              <a:t>- </a:t>
            </a:r>
            <a:r>
              <a:rPr lang="ru-RU" altLang="ru-RU" sz="2800" i="1"/>
              <a:t>ПОЧТОВЫЙ ЯЩИК.</a:t>
            </a:r>
            <a:endParaRPr lang="ru-RU" altLang="ru-RU" sz="2800" b="1" i="1" u="sng"/>
          </a:p>
        </p:txBody>
      </p:sp>
      <p:pic>
        <p:nvPicPr>
          <p:cNvPr id="164868" name="Picture 4"/>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4067175" y="2060575"/>
            <a:ext cx="4608513" cy="3960813"/>
          </a:xfrm>
        </p:spPr>
      </p:pic>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withEffect">
                                  <p:stCondLst>
                                    <p:cond delay="0"/>
                                  </p:stCondLst>
                                  <p:childTnLst>
                                    <p:set>
                                      <p:cBhvr>
                                        <p:cTn id="6" dur="1" fill="hold">
                                          <p:stCondLst>
                                            <p:cond delay="0"/>
                                          </p:stCondLst>
                                        </p:cTn>
                                        <p:tgtEl>
                                          <p:spTgt spid="164866"/>
                                        </p:tgtEl>
                                        <p:attrNameLst>
                                          <p:attrName>style.visibility</p:attrName>
                                        </p:attrNameLst>
                                      </p:cBhvr>
                                      <p:to>
                                        <p:strVal val="visible"/>
                                      </p:to>
                                    </p:set>
                                    <p:anim calcmode="lin" valueType="num">
                                      <p:cBhvr>
                                        <p:cTn id="7" dur="2000" fill="hold"/>
                                        <p:tgtEl>
                                          <p:spTgt spid="164866"/>
                                        </p:tgtEl>
                                        <p:attrNameLst>
                                          <p:attrName>ppt_w</p:attrName>
                                        </p:attrNameLst>
                                      </p:cBhvr>
                                      <p:tavLst>
                                        <p:tav tm="0">
                                          <p:val>
                                            <p:strVal val="#ppt_w"/>
                                          </p:val>
                                        </p:tav>
                                        <p:tav tm="100000">
                                          <p:val>
                                            <p:strVal val="#ppt_w"/>
                                          </p:val>
                                        </p:tav>
                                      </p:tavLst>
                                    </p:anim>
                                    <p:anim calcmode="lin" valueType="num">
                                      <p:cBhvr>
                                        <p:cTn id="8" dur="2000" fill="hold"/>
                                        <p:tgtEl>
                                          <p:spTgt spid="164866"/>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164866"/>
                                        </p:tgtEl>
                                        <p:attrNameLst>
                                          <p:attrName>ppt_x</p:attrName>
                                        </p:attrNameLst>
                                      </p:cBhvr>
                                      <p:tavLst>
                                        <p:tav tm="0">
                                          <p:val>
                                            <p:strVal val="#ppt_x-.4"/>
                                          </p:val>
                                        </p:tav>
                                        <p:tav tm="100000">
                                          <p:val>
                                            <p:strVal val="#ppt_x"/>
                                          </p:val>
                                        </p:tav>
                                      </p:tavLst>
                                    </p:anim>
                                    <p:anim calcmode="lin" valueType="num">
                                      <p:cBhvr>
                                        <p:cTn id="10" dur="2000" fill="hold"/>
                                        <p:tgtEl>
                                          <p:spTgt spid="164866"/>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par>
                          <p:cTn id="11" fill="hold" nodeType="afterGroup">
                            <p:stCondLst>
                              <p:cond delay="2000"/>
                            </p:stCondLst>
                            <p:childTnLst>
                              <p:par>
                                <p:cTn id="12" presetID="40" presetClass="entr" presetSubtype="0" fill="hold" grpId="0" nodeType="afterEffect">
                                  <p:stCondLst>
                                    <p:cond delay="0"/>
                                  </p:stCondLst>
                                  <p:iterate type="lt">
                                    <p:tmPct val="10000"/>
                                  </p:iterate>
                                  <p:childTnLst>
                                    <p:set>
                                      <p:cBhvr>
                                        <p:cTn id="13" dur="1" fill="hold">
                                          <p:stCondLst>
                                            <p:cond delay="0"/>
                                          </p:stCondLst>
                                        </p:cTn>
                                        <p:tgtEl>
                                          <p:spTgt spid="164867">
                                            <p:txEl>
                                              <p:pRg st="0" end="0"/>
                                            </p:txEl>
                                          </p:spTgt>
                                        </p:tgtEl>
                                        <p:attrNameLst>
                                          <p:attrName>style.visibility</p:attrName>
                                        </p:attrNameLst>
                                      </p:cBhvr>
                                      <p:to>
                                        <p:strVal val="visible"/>
                                      </p:to>
                                    </p:set>
                                    <p:animEffect transition="in" filter="fade">
                                      <p:cBhvr>
                                        <p:cTn id="14" dur="500">
                                          <p:stCondLst>
                                            <p:cond delay="0"/>
                                          </p:stCondLst>
                                        </p:cTn>
                                        <p:tgtEl>
                                          <p:spTgt spid="164867">
                                            <p:txEl>
                                              <p:pRg st="0" end="0"/>
                                            </p:txEl>
                                          </p:spTgt>
                                        </p:tgtEl>
                                      </p:cBhvr>
                                    </p:animEffect>
                                    <p:anim calcmode="lin" valueType="num">
                                      <p:cBhvr>
                                        <p:cTn id="15" dur="500" fill="hold">
                                          <p:stCondLst>
                                            <p:cond delay="0"/>
                                          </p:stCondLst>
                                        </p:cTn>
                                        <p:tgtEl>
                                          <p:spTgt spid="164867">
                                            <p:txEl>
                                              <p:pRg st="0" end="0"/>
                                            </p:txEl>
                                          </p:spTgt>
                                        </p:tgtEl>
                                        <p:attrNameLst>
                                          <p:attrName>ppt_x</p:attrName>
                                        </p:attrNameLst>
                                      </p:cBhvr>
                                      <p:tavLst>
                                        <p:tav tm="0">
                                          <p:val>
                                            <p:strVal val="#ppt_x-.1"/>
                                          </p:val>
                                        </p:tav>
                                        <p:tav tm="100000">
                                          <p:val>
                                            <p:strVal val="#ppt_x"/>
                                          </p:val>
                                        </p:tav>
                                      </p:tavLst>
                                    </p:anim>
                                    <p:anim calcmode="lin" valueType="num">
                                      <p:cBhvr>
                                        <p:cTn id="16" dur="500" fill="hold">
                                          <p:stCondLst>
                                            <p:cond delay="0"/>
                                          </p:stCondLst>
                                        </p:cTn>
                                        <p:tgtEl>
                                          <p:spTgt spid="16486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6" grpId="0"/>
      <p:bldP spid="164867"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85800" y="152400"/>
            <a:ext cx="6870700" cy="1257300"/>
          </a:xfrm>
        </p:spPr>
        <p:txBody>
          <a:bodyPr/>
          <a:lstStyle/>
          <a:p>
            <a:r>
              <a:rPr lang="ru-RU" altLang="ru-RU" b="1" i="1"/>
              <a:t>		</a:t>
            </a:r>
            <a:r>
              <a:rPr lang="ru-RU" altLang="ru-RU" b="1" i="1">
                <a:latin typeface="Eras Light ITC" pitchFamily="34" charset="0"/>
              </a:rPr>
              <a:t>Функции ОС</a:t>
            </a:r>
          </a:p>
        </p:txBody>
      </p:sp>
      <p:sp>
        <p:nvSpPr>
          <p:cNvPr id="72707" name="Rectangle 3"/>
          <p:cNvSpPr>
            <a:spLocks noGrp="1" noChangeArrowheads="1"/>
          </p:cNvSpPr>
          <p:nvPr>
            <p:ph type="body" idx="1"/>
          </p:nvPr>
        </p:nvSpPr>
        <p:spPr>
          <a:xfrm>
            <a:off x="263525" y="1268413"/>
            <a:ext cx="7548563" cy="4827587"/>
          </a:xfrm>
        </p:spPr>
        <p:txBody>
          <a:bodyPr/>
          <a:lstStyle/>
          <a:p>
            <a:pPr>
              <a:lnSpc>
                <a:spcPct val="90000"/>
              </a:lnSpc>
            </a:pPr>
            <a:r>
              <a:rPr lang="ru-RU" altLang="ru-RU"/>
              <a:t>1) Постановка заданий в очередь;</a:t>
            </a:r>
          </a:p>
          <a:p>
            <a:pPr>
              <a:lnSpc>
                <a:spcPct val="90000"/>
              </a:lnSpc>
            </a:pPr>
            <a:r>
              <a:rPr lang="ru-RU" altLang="ru-RU"/>
              <a:t>2) Распределение памяти под задания; </a:t>
            </a:r>
          </a:p>
          <a:p>
            <a:pPr>
              <a:lnSpc>
                <a:spcPct val="90000"/>
              </a:lnSpc>
            </a:pPr>
            <a:r>
              <a:rPr lang="ru-RU" altLang="ru-RU"/>
              <a:t>3) Планирование и организация процесса обработки;</a:t>
            </a:r>
          </a:p>
          <a:p>
            <a:pPr>
              <a:lnSpc>
                <a:spcPct val="90000"/>
              </a:lnSpc>
            </a:pPr>
            <a:r>
              <a:rPr lang="ru-RU" altLang="ru-RU"/>
              <a:t>4) Организация диалога с пользователем;</a:t>
            </a:r>
          </a:p>
          <a:p>
            <a:pPr>
              <a:lnSpc>
                <a:spcPct val="90000"/>
              </a:lnSpc>
            </a:pPr>
            <a:r>
              <a:rPr lang="ru-RU" altLang="ru-RU"/>
              <a:t>5) Обработка прерываний(при остановке работы процессора)  </a:t>
            </a:r>
          </a:p>
          <a:p>
            <a:pPr>
              <a:lnSpc>
                <a:spcPct val="90000"/>
              </a:lnSpc>
            </a:pPr>
            <a:endParaRPr lang="ru-RU" alt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72706"/>
                                        </p:tgtEl>
                                        <p:attrNameLst>
                                          <p:attrName>style.visibility</p:attrName>
                                        </p:attrNameLst>
                                      </p:cBhvr>
                                      <p:to>
                                        <p:strVal val="visible"/>
                                      </p:to>
                                    </p:set>
                                    <p:anim calcmode="lin" valueType="num">
                                      <p:cBhvr>
                                        <p:cTn id="7" dur="500" fill="hold"/>
                                        <p:tgtEl>
                                          <p:spTgt spid="72706"/>
                                        </p:tgtEl>
                                        <p:attrNameLst>
                                          <p:attrName>ppt_w</p:attrName>
                                        </p:attrNameLst>
                                      </p:cBhvr>
                                      <p:tavLst>
                                        <p:tav tm="0">
                                          <p:val>
                                            <p:fltVal val="0"/>
                                          </p:val>
                                        </p:tav>
                                        <p:tav tm="100000">
                                          <p:val>
                                            <p:strVal val="#ppt_w"/>
                                          </p:val>
                                        </p:tav>
                                      </p:tavLst>
                                    </p:anim>
                                    <p:anim calcmode="lin" valueType="num">
                                      <p:cBhvr>
                                        <p:cTn id="8" dur="500" fill="hold"/>
                                        <p:tgtEl>
                                          <p:spTgt spid="72706"/>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72707">
                                            <p:txEl>
                                              <p:pRg st="0" end="0"/>
                                            </p:txEl>
                                          </p:spTgt>
                                        </p:tgtEl>
                                        <p:attrNameLst>
                                          <p:attrName>style.visibility</p:attrName>
                                        </p:attrNameLst>
                                      </p:cBhvr>
                                      <p:to>
                                        <p:strVal val="visible"/>
                                      </p:to>
                                    </p:set>
                                    <p:anim calcmode="lin" valueType="num">
                                      <p:cBhvr>
                                        <p:cTn id="12" dur="500" fill="hold"/>
                                        <p:tgtEl>
                                          <p:spTgt spid="72707">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72707">
                                            <p:txEl>
                                              <p:pRg st="0" end="0"/>
                                            </p:txEl>
                                          </p:spTgt>
                                        </p:tgtEl>
                                        <p:attrNameLst>
                                          <p:attrName>ppt_h</p:attrName>
                                        </p:attrNameLst>
                                      </p:cBhvr>
                                      <p:tavLst>
                                        <p:tav tm="0">
                                          <p:val>
                                            <p:fltVal val="0"/>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72707">
                                            <p:txEl>
                                              <p:pRg st="1" end="1"/>
                                            </p:txEl>
                                          </p:spTgt>
                                        </p:tgtEl>
                                        <p:attrNameLst>
                                          <p:attrName>style.visibility</p:attrName>
                                        </p:attrNameLst>
                                      </p:cBhvr>
                                      <p:to>
                                        <p:strVal val="visible"/>
                                      </p:to>
                                    </p:set>
                                    <p:anim calcmode="lin" valueType="num">
                                      <p:cBhvr>
                                        <p:cTn id="17" dur="500" fill="hold"/>
                                        <p:tgtEl>
                                          <p:spTgt spid="72707">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72707">
                                            <p:txEl>
                                              <p:pRg st="1" end="1"/>
                                            </p:txEl>
                                          </p:spTgt>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23" presetClass="entr" presetSubtype="16" fill="hold" grpId="0" nodeType="afterEffect">
                                  <p:stCondLst>
                                    <p:cond delay="0"/>
                                  </p:stCondLst>
                                  <p:childTnLst>
                                    <p:set>
                                      <p:cBhvr>
                                        <p:cTn id="21" dur="1" fill="hold">
                                          <p:stCondLst>
                                            <p:cond delay="0"/>
                                          </p:stCondLst>
                                        </p:cTn>
                                        <p:tgtEl>
                                          <p:spTgt spid="72707">
                                            <p:txEl>
                                              <p:pRg st="2" end="2"/>
                                            </p:txEl>
                                          </p:spTgt>
                                        </p:tgtEl>
                                        <p:attrNameLst>
                                          <p:attrName>style.visibility</p:attrName>
                                        </p:attrNameLst>
                                      </p:cBhvr>
                                      <p:to>
                                        <p:strVal val="visible"/>
                                      </p:to>
                                    </p:set>
                                    <p:anim calcmode="lin" valueType="num">
                                      <p:cBhvr>
                                        <p:cTn id="22" dur="500" fill="hold"/>
                                        <p:tgtEl>
                                          <p:spTgt spid="72707">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72707">
                                            <p:txEl>
                                              <p:pRg st="2" end="2"/>
                                            </p:txEl>
                                          </p:spTgt>
                                        </p:tgtEl>
                                        <p:attrNameLst>
                                          <p:attrName>ppt_h</p:attrName>
                                        </p:attrNameLst>
                                      </p:cBhvr>
                                      <p:tavLst>
                                        <p:tav tm="0">
                                          <p:val>
                                            <p:fltVal val="0"/>
                                          </p:val>
                                        </p:tav>
                                        <p:tav tm="100000">
                                          <p:val>
                                            <p:strVal val="#ppt_h"/>
                                          </p:val>
                                        </p:tav>
                                      </p:tavLst>
                                    </p:anim>
                                  </p:childTnLst>
                                </p:cTn>
                              </p:par>
                            </p:childTnLst>
                          </p:cTn>
                        </p:par>
                        <p:par>
                          <p:cTn id="24" fill="hold" nodeType="afterGroup">
                            <p:stCondLst>
                              <p:cond delay="2000"/>
                            </p:stCondLst>
                            <p:childTnLst>
                              <p:par>
                                <p:cTn id="25" presetID="23" presetClass="entr" presetSubtype="16" fill="hold" grpId="0" nodeType="afterEffect">
                                  <p:stCondLst>
                                    <p:cond delay="0"/>
                                  </p:stCondLst>
                                  <p:childTnLst>
                                    <p:set>
                                      <p:cBhvr>
                                        <p:cTn id="26" dur="1" fill="hold">
                                          <p:stCondLst>
                                            <p:cond delay="0"/>
                                          </p:stCondLst>
                                        </p:cTn>
                                        <p:tgtEl>
                                          <p:spTgt spid="72707">
                                            <p:txEl>
                                              <p:pRg st="3" end="3"/>
                                            </p:txEl>
                                          </p:spTgt>
                                        </p:tgtEl>
                                        <p:attrNameLst>
                                          <p:attrName>style.visibility</p:attrName>
                                        </p:attrNameLst>
                                      </p:cBhvr>
                                      <p:to>
                                        <p:strVal val="visible"/>
                                      </p:to>
                                    </p:set>
                                    <p:anim calcmode="lin" valueType="num">
                                      <p:cBhvr>
                                        <p:cTn id="27" dur="500" fill="hold"/>
                                        <p:tgtEl>
                                          <p:spTgt spid="72707">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72707">
                                            <p:txEl>
                                              <p:pRg st="3" end="3"/>
                                            </p:txEl>
                                          </p:spTgt>
                                        </p:tgtEl>
                                        <p:attrNameLst>
                                          <p:attrName>ppt_h</p:attrName>
                                        </p:attrNameLst>
                                      </p:cBhvr>
                                      <p:tavLst>
                                        <p:tav tm="0">
                                          <p:val>
                                            <p:fltVal val="0"/>
                                          </p:val>
                                        </p:tav>
                                        <p:tav tm="100000">
                                          <p:val>
                                            <p:strVal val="#ppt_h"/>
                                          </p:val>
                                        </p:tav>
                                      </p:tavLst>
                                    </p:anim>
                                  </p:childTnLst>
                                </p:cTn>
                              </p:par>
                            </p:childTnLst>
                          </p:cTn>
                        </p:par>
                        <p:par>
                          <p:cTn id="29" fill="hold" nodeType="afterGroup">
                            <p:stCondLst>
                              <p:cond delay="2500"/>
                            </p:stCondLst>
                            <p:childTnLst>
                              <p:par>
                                <p:cTn id="30" presetID="23" presetClass="entr" presetSubtype="16" fill="hold" grpId="0" nodeType="afterEffect">
                                  <p:stCondLst>
                                    <p:cond delay="0"/>
                                  </p:stCondLst>
                                  <p:childTnLst>
                                    <p:set>
                                      <p:cBhvr>
                                        <p:cTn id="31" dur="1" fill="hold">
                                          <p:stCondLst>
                                            <p:cond delay="0"/>
                                          </p:stCondLst>
                                        </p:cTn>
                                        <p:tgtEl>
                                          <p:spTgt spid="72707">
                                            <p:txEl>
                                              <p:pRg st="4" end="4"/>
                                            </p:txEl>
                                          </p:spTgt>
                                        </p:tgtEl>
                                        <p:attrNameLst>
                                          <p:attrName>style.visibility</p:attrName>
                                        </p:attrNameLst>
                                      </p:cBhvr>
                                      <p:to>
                                        <p:strVal val="visible"/>
                                      </p:to>
                                    </p:set>
                                    <p:anim calcmode="lin" valueType="num">
                                      <p:cBhvr>
                                        <p:cTn id="32" dur="500" fill="hold"/>
                                        <p:tgtEl>
                                          <p:spTgt spid="72707">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72707">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p:bldP spid="72707"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2" name="Rectangle 4"/>
          <p:cNvSpPr>
            <a:spLocks noGrp="1" noChangeArrowheads="1"/>
          </p:cNvSpPr>
          <p:nvPr>
            <p:ph type="title"/>
          </p:nvPr>
        </p:nvSpPr>
        <p:spPr>
          <a:xfrm>
            <a:off x="827088" y="333375"/>
            <a:ext cx="6870700" cy="1203325"/>
          </a:xfrm>
        </p:spPr>
        <p:txBody>
          <a:bodyPr/>
          <a:lstStyle/>
          <a:p>
            <a:r>
              <a:rPr lang="ru-RU" altLang="ru-RU" b="1" i="1"/>
              <a:t>	Характеристики ОС</a:t>
            </a:r>
          </a:p>
        </p:txBody>
      </p:sp>
      <p:sp>
        <p:nvSpPr>
          <p:cNvPr id="78853" name="Rectangle 5"/>
          <p:cNvSpPr>
            <a:spLocks noGrp="1" noChangeArrowheads="1"/>
          </p:cNvSpPr>
          <p:nvPr>
            <p:ph type="body" sz="half" idx="1"/>
          </p:nvPr>
        </p:nvSpPr>
        <p:spPr>
          <a:xfrm>
            <a:off x="684213" y="1628775"/>
            <a:ext cx="3767137" cy="3657600"/>
          </a:xfrm>
        </p:spPr>
        <p:txBody>
          <a:bodyPr/>
          <a:lstStyle/>
          <a:p>
            <a:pPr>
              <a:lnSpc>
                <a:spcPct val="90000"/>
              </a:lnSpc>
            </a:pPr>
            <a:r>
              <a:rPr lang="ru-RU" altLang="ru-RU" sz="2800"/>
              <a:t>Управление памятью;</a:t>
            </a:r>
          </a:p>
          <a:p>
            <a:pPr>
              <a:lnSpc>
                <a:spcPct val="90000"/>
              </a:lnSpc>
            </a:pPr>
            <a:r>
              <a:rPr lang="ru-RU" altLang="ru-RU" sz="2800"/>
              <a:t>Функциональные возможности вспомогательных программ (УТИЛИТЫ);</a:t>
            </a:r>
          </a:p>
          <a:p>
            <a:pPr>
              <a:lnSpc>
                <a:spcPct val="90000"/>
              </a:lnSpc>
            </a:pPr>
            <a:r>
              <a:rPr lang="ru-RU" altLang="ru-RU" sz="2800"/>
              <a:t>Возможность архивирования данных;</a:t>
            </a:r>
          </a:p>
          <a:p>
            <a:pPr>
              <a:lnSpc>
                <a:spcPct val="90000"/>
              </a:lnSpc>
            </a:pPr>
            <a:endParaRPr lang="ru-RU" altLang="ru-RU" sz="2800"/>
          </a:p>
          <a:p>
            <a:pPr>
              <a:lnSpc>
                <a:spcPct val="90000"/>
              </a:lnSpc>
            </a:pPr>
            <a:endParaRPr lang="ru-RU" altLang="ru-RU" sz="2800"/>
          </a:p>
        </p:txBody>
      </p:sp>
      <p:sp>
        <p:nvSpPr>
          <p:cNvPr id="78854" name="Rectangle 6"/>
          <p:cNvSpPr>
            <a:spLocks noGrp="1" noChangeArrowheads="1"/>
          </p:cNvSpPr>
          <p:nvPr>
            <p:ph type="body" sz="half" idx="2"/>
          </p:nvPr>
        </p:nvSpPr>
        <p:spPr>
          <a:xfrm>
            <a:off x="4611688" y="1828800"/>
            <a:ext cx="3770312" cy="3657600"/>
          </a:xfrm>
        </p:spPr>
        <p:txBody>
          <a:bodyPr/>
          <a:lstStyle/>
          <a:p>
            <a:r>
              <a:rPr lang="ru-RU" altLang="ru-RU" sz="2400"/>
              <a:t>Поддержка многознач. работы;</a:t>
            </a:r>
          </a:p>
          <a:p>
            <a:r>
              <a:rPr lang="ru-RU" altLang="ru-RU" sz="2400"/>
              <a:t>Поддержка сетевого программного обеспечения;</a:t>
            </a:r>
          </a:p>
          <a:p>
            <a:r>
              <a:rPr lang="ru-RU" altLang="ru-RU" sz="2400"/>
              <a:t>Наличие качественной документации;  </a:t>
            </a:r>
          </a:p>
          <a:p>
            <a:r>
              <a:rPr lang="ru-RU" altLang="ru-RU" sz="2400"/>
              <a:t>И т.д..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78852"/>
                                        </p:tgtEl>
                                        <p:attrNameLst>
                                          <p:attrName>style.visibility</p:attrName>
                                        </p:attrNameLst>
                                      </p:cBhvr>
                                      <p:to>
                                        <p:strVal val="visible"/>
                                      </p:to>
                                    </p:set>
                                    <p:animEffect transition="in" filter="dissolve">
                                      <p:cBhvr>
                                        <p:cTn id="7" dur="500"/>
                                        <p:tgtEl>
                                          <p:spTgt spid="78852"/>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78853">
                                            <p:txEl>
                                              <p:pRg st="0" end="0"/>
                                            </p:txEl>
                                          </p:spTgt>
                                        </p:tgtEl>
                                        <p:attrNameLst>
                                          <p:attrName>style.visibility</p:attrName>
                                        </p:attrNameLst>
                                      </p:cBhvr>
                                      <p:to>
                                        <p:strVal val="visible"/>
                                      </p:to>
                                    </p:set>
                                    <p:animEffect transition="in" filter="dissolve">
                                      <p:cBhvr>
                                        <p:cTn id="11" dur="500"/>
                                        <p:tgtEl>
                                          <p:spTgt spid="78853">
                                            <p:txEl>
                                              <p:pRg st="0" end="0"/>
                                            </p:txEl>
                                          </p:spTgt>
                                        </p:tgtEl>
                                      </p:cBhvr>
                                    </p:animEffect>
                                  </p:childTnLst>
                                </p:cTn>
                              </p:par>
                            </p:childTnLst>
                          </p:cTn>
                        </p:par>
                        <p:par>
                          <p:cTn id="12" fill="hold" nodeType="afterGroup">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78853">
                                            <p:txEl>
                                              <p:pRg st="1" end="1"/>
                                            </p:txEl>
                                          </p:spTgt>
                                        </p:tgtEl>
                                        <p:attrNameLst>
                                          <p:attrName>style.visibility</p:attrName>
                                        </p:attrNameLst>
                                      </p:cBhvr>
                                      <p:to>
                                        <p:strVal val="visible"/>
                                      </p:to>
                                    </p:set>
                                    <p:animEffect transition="in" filter="dissolve">
                                      <p:cBhvr>
                                        <p:cTn id="15" dur="500"/>
                                        <p:tgtEl>
                                          <p:spTgt spid="78853">
                                            <p:txEl>
                                              <p:pRg st="1" end="1"/>
                                            </p:txEl>
                                          </p:spTgt>
                                        </p:tgtEl>
                                      </p:cBhvr>
                                    </p:animEffect>
                                  </p:childTnLst>
                                </p:cTn>
                              </p:par>
                            </p:childTnLst>
                          </p:cTn>
                        </p:par>
                        <p:par>
                          <p:cTn id="16" fill="hold" nodeType="afterGroup">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78853">
                                            <p:txEl>
                                              <p:pRg st="2" end="2"/>
                                            </p:txEl>
                                          </p:spTgt>
                                        </p:tgtEl>
                                        <p:attrNameLst>
                                          <p:attrName>style.visibility</p:attrName>
                                        </p:attrNameLst>
                                      </p:cBhvr>
                                      <p:to>
                                        <p:strVal val="visible"/>
                                      </p:to>
                                    </p:set>
                                    <p:animEffect transition="in" filter="dissolve">
                                      <p:cBhvr>
                                        <p:cTn id="19" dur="500"/>
                                        <p:tgtEl>
                                          <p:spTgt spid="78853">
                                            <p:txEl>
                                              <p:pRg st="2" end="2"/>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78854">
                                            <p:txEl>
                                              <p:pRg st="0" end="0"/>
                                            </p:txEl>
                                          </p:spTgt>
                                        </p:tgtEl>
                                        <p:attrNameLst>
                                          <p:attrName>style.visibility</p:attrName>
                                        </p:attrNameLst>
                                      </p:cBhvr>
                                      <p:to>
                                        <p:strVal val="visible"/>
                                      </p:to>
                                    </p:set>
                                    <p:animEffect transition="in" filter="dissolve">
                                      <p:cBhvr>
                                        <p:cTn id="24" dur="500"/>
                                        <p:tgtEl>
                                          <p:spTgt spid="78854">
                                            <p:txEl>
                                              <p:pRg st="0" end="0"/>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78854">
                                            <p:txEl>
                                              <p:pRg st="1" end="1"/>
                                            </p:txEl>
                                          </p:spTgt>
                                        </p:tgtEl>
                                        <p:attrNameLst>
                                          <p:attrName>style.visibility</p:attrName>
                                        </p:attrNameLst>
                                      </p:cBhvr>
                                      <p:to>
                                        <p:strVal val="visible"/>
                                      </p:to>
                                    </p:set>
                                    <p:animEffect transition="in" filter="dissolve">
                                      <p:cBhvr>
                                        <p:cTn id="29" dur="500"/>
                                        <p:tgtEl>
                                          <p:spTgt spid="78854">
                                            <p:txEl>
                                              <p:pRg st="1" end="1"/>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78854">
                                            <p:txEl>
                                              <p:pRg st="2" end="2"/>
                                            </p:txEl>
                                          </p:spTgt>
                                        </p:tgtEl>
                                        <p:attrNameLst>
                                          <p:attrName>style.visibility</p:attrName>
                                        </p:attrNameLst>
                                      </p:cBhvr>
                                      <p:to>
                                        <p:strVal val="visible"/>
                                      </p:to>
                                    </p:set>
                                    <p:animEffect transition="in" filter="dissolve">
                                      <p:cBhvr>
                                        <p:cTn id="34" dur="500"/>
                                        <p:tgtEl>
                                          <p:spTgt spid="78854">
                                            <p:txEl>
                                              <p:pRg st="2" end="2"/>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78854">
                                            <p:txEl>
                                              <p:pRg st="3" end="3"/>
                                            </p:txEl>
                                          </p:spTgt>
                                        </p:tgtEl>
                                        <p:attrNameLst>
                                          <p:attrName>style.visibility</p:attrName>
                                        </p:attrNameLst>
                                      </p:cBhvr>
                                      <p:to>
                                        <p:strVal val="visible"/>
                                      </p:to>
                                    </p:set>
                                    <p:animEffect transition="in" filter="dissolve">
                                      <p:cBhvr>
                                        <p:cTn id="39" dur="500"/>
                                        <p:tgtEl>
                                          <p:spTgt spid="7885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2" grpId="0"/>
      <p:bldP spid="78853" grpId="0" uiExpand="1" build="p"/>
      <p:bldP spid="78854"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ru-RU" altLang="ru-RU" b="1" i="1"/>
              <a:t>     Файловая система</a:t>
            </a:r>
          </a:p>
        </p:txBody>
      </p:sp>
      <p:sp>
        <p:nvSpPr>
          <p:cNvPr id="80899" name="Rectangle 3"/>
          <p:cNvSpPr>
            <a:spLocks noGrp="1" noChangeArrowheads="1"/>
          </p:cNvSpPr>
          <p:nvPr>
            <p:ph type="body" idx="1"/>
          </p:nvPr>
        </p:nvSpPr>
        <p:spPr/>
        <p:txBody>
          <a:bodyPr/>
          <a:lstStyle/>
          <a:p>
            <a:pPr>
              <a:lnSpc>
                <a:spcPct val="90000"/>
              </a:lnSpc>
              <a:buFontTx/>
              <a:buNone/>
            </a:pPr>
            <a:r>
              <a:rPr lang="ru-RU" altLang="ru-RU" sz="4000" b="1" i="1" u="sng">
                <a:latin typeface="Tw Cen MT" pitchFamily="34" charset="0"/>
              </a:rPr>
              <a:t>Файл- </a:t>
            </a:r>
            <a:r>
              <a:rPr lang="ru-RU" altLang="ru-RU" sz="2400" i="1">
                <a:latin typeface="Tw Cen MT" pitchFamily="34" charset="0"/>
              </a:rPr>
              <a:t>это логически связанная совокупность данных или программы для размещения которой во внешней памяти выделяется именованная область. На диске файл не требует для своего размещения непрерывного пространства. Он обычно занимает свободные кластеры в различных частях диска, сведения об этих кластерах хранятся  в специальной </a:t>
            </a:r>
            <a:r>
              <a:rPr lang="en-US" altLang="ru-RU" sz="2400" i="1">
                <a:latin typeface="Tw Cen MT" pitchFamily="34" charset="0"/>
              </a:rPr>
              <a:t>FAT</a:t>
            </a:r>
            <a:r>
              <a:rPr lang="ru-RU" altLang="ru-RU" sz="2400" i="1">
                <a:latin typeface="Tw Cen MT" pitchFamily="34" charset="0"/>
              </a:rPr>
              <a:t>- таблице т.е. таблице размещения файлов. </a:t>
            </a:r>
            <a:r>
              <a:rPr lang="ru-RU" altLang="ru-RU" sz="2400" b="1" i="1">
                <a:latin typeface="Tw Cen MT" pitchFamily="34" charset="0"/>
              </a:rPr>
              <a:t>Кластер- </a:t>
            </a:r>
            <a:r>
              <a:rPr lang="ru-RU" altLang="ru-RU" sz="2400" i="1">
                <a:latin typeface="Tw Cen MT" pitchFamily="34" charset="0"/>
              </a:rPr>
              <a:t>является минимальной единицей пространства диска.   </a:t>
            </a:r>
            <a:endParaRPr lang="ru-RU" altLang="ru-RU" sz="2400" b="1" i="1" u="sng">
              <a:latin typeface="Tw Cen M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0898"/>
                                        </p:tgtEl>
                                        <p:attrNameLst>
                                          <p:attrName>style.visibility</p:attrName>
                                        </p:attrNameLst>
                                      </p:cBhvr>
                                      <p:to>
                                        <p:strVal val="visible"/>
                                      </p:to>
                                    </p:set>
                                    <p:animEffect transition="in" filter="fade">
                                      <p:cBhvr>
                                        <p:cTn id="7" dur="2000"/>
                                        <p:tgtEl>
                                          <p:spTgt spid="80898"/>
                                        </p:tgtEl>
                                      </p:cBhvr>
                                    </p:animEffect>
                                  </p:childTnLst>
                                </p:cTn>
                              </p:par>
                            </p:childTnLst>
                          </p:cTn>
                        </p:par>
                        <p:par>
                          <p:cTn id="8" fill="hold" nodeType="afterGroup">
                            <p:stCondLst>
                              <p:cond delay="2000"/>
                            </p:stCondLst>
                            <p:childTnLst>
                              <p:par>
                                <p:cTn id="9" presetID="22" presetClass="entr" presetSubtype="8" fill="hold" grpId="0" nodeType="afterEffect">
                                  <p:stCondLst>
                                    <p:cond delay="0"/>
                                  </p:stCondLst>
                                  <p:childTnLst>
                                    <p:set>
                                      <p:cBhvr>
                                        <p:cTn id="10" dur="1" fill="hold">
                                          <p:stCondLst>
                                            <p:cond delay="0"/>
                                          </p:stCondLst>
                                        </p:cTn>
                                        <p:tgtEl>
                                          <p:spTgt spid="80899">
                                            <p:txEl>
                                              <p:pRg st="0" end="0"/>
                                            </p:txEl>
                                          </p:spTgt>
                                        </p:tgtEl>
                                        <p:attrNameLst>
                                          <p:attrName>style.visibility</p:attrName>
                                        </p:attrNameLst>
                                      </p:cBhvr>
                                      <p:to>
                                        <p:strVal val="visible"/>
                                      </p:to>
                                    </p:set>
                                    <p:animEffect transition="in" filter="wipe(left)">
                                      <p:cBhvr>
                                        <p:cTn id="11" dur="500"/>
                                        <p:tgtEl>
                                          <p:spTgt spid="808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p:bldP spid="80899"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ru-RU" altLang="ru-RU" b="1" i="1"/>
              <a:t>		</a:t>
            </a:r>
            <a:r>
              <a:rPr lang="ru-RU" altLang="ru-RU" sz="5400" b="1" i="1"/>
              <a:t>Каталог</a:t>
            </a:r>
          </a:p>
        </p:txBody>
      </p:sp>
      <p:sp>
        <p:nvSpPr>
          <p:cNvPr id="83971" name="Rectangle 3"/>
          <p:cNvSpPr>
            <a:spLocks noGrp="1" noChangeArrowheads="1"/>
          </p:cNvSpPr>
          <p:nvPr>
            <p:ph type="body" idx="1"/>
          </p:nvPr>
        </p:nvSpPr>
        <p:spPr>
          <a:xfrm>
            <a:off x="685800" y="1852613"/>
            <a:ext cx="7696200" cy="3633787"/>
          </a:xfrm>
        </p:spPr>
        <p:txBody>
          <a:bodyPr/>
          <a:lstStyle/>
          <a:p>
            <a:r>
              <a:rPr lang="ru-RU" altLang="ru-RU" u="sng"/>
              <a:t>Каталог-</a:t>
            </a:r>
            <a:r>
              <a:rPr lang="ru-RU" altLang="ru-RU" i="1" u="sng"/>
              <a:t> это список имен файлов с указанием  даты , времени создания и их размеров.</a:t>
            </a:r>
          </a:p>
          <a:p>
            <a:pPr>
              <a:buFontTx/>
              <a:buNone/>
            </a:pPr>
            <a:r>
              <a:rPr lang="ru-RU" altLang="ru-RU"/>
              <a:t>	Кроме этого каталоги включают в себя дополнительную информацию (атрибуты файлов, файл для чтения, архивированный, системный и т.д.)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83970"/>
                                        </p:tgtEl>
                                        <p:attrNameLst>
                                          <p:attrName>style.visibility</p:attrName>
                                        </p:attrNameLst>
                                      </p:cBhvr>
                                      <p:to>
                                        <p:strVal val="visible"/>
                                      </p:to>
                                    </p:set>
                                    <p:anim calcmode="lin" valueType="num">
                                      <p:cBhvr>
                                        <p:cTn id="7" dur="500" fill="hold"/>
                                        <p:tgtEl>
                                          <p:spTgt spid="83970"/>
                                        </p:tgtEl>
                                        <p:attrNameLst>
                                          <p:attrName>ppt_w</p:attrName>
                                        </p:attrNameLst>
                                      </p:cBhvr>
                                      <p:tavLst>
                                        <p:tav tm="0">
                                          <p:val>
                                            <p:fltVal val="0"/>
                                          </p:val>
                                        </p:tav>
                                        <p:tav tm="100000">
                                          <p:val>
                                            <p:strVal val="#ppt_w"/>
                                          </p:val>
                                        </p:tav>
                                      </p:tavLst>
                                    </p:anim>
                                    <p:anim calcmode="lin" valueType="num">
                                      <p:cBhvr>
                                        <p:cTn id="8" dur="500" fill="hold"/>
                                        <p:tgtEl>
                                          <p:spTgt spid="83970"/>
                                        </p:tgtEl>
                                        <p:attrNameLst>
                                          <p:attrName>ppt_h</p:attrName>
                                        </p:attrNameLst>
                                      </p:cBhvr>
                                      <p:tavLst>
                                        <p:tav tm="0">
                                          <p:val>
                                            <p:fltVal val="0"/>
                                          </p:val>
                                        </p:tav>
                                        <p:tav tm="100000">
                                          <p:val>
                                            <p:strVal val="#ppt_h"/>
                                          </p:val>
                                        </p:tav>
                                      </p:tavLst>
                                    </p:anim>
                                    <p:animEffect transition="in" filter="fade">
                                      <p:cBhvr>
                                        <p:cTn id="9" dur="500"/>
                                        <p:tgtEl>
                                          <p:spTgt spid="83970"/>
                                        </p:tgtEl>
                                      </p:cBhvr>
                                    </p:animEffect>
                                  </p:childTnLst>
                                </p:cTn>
                              </p:par>
                            </p:childTnLst>
                          </p:cTn>
                        </p:par>
                        <p:par>
                          <p:cTn id="10" fill="hold" nodeType="afterGroup">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83971">
                                            <p:txEl>
                                              <p:pRg st="0" end="0"/>
                                            </p:txEl>
                                          </p:spTgt>
                                        </p:tgtEl>
                                        <p:attrNameLst>
                                          <p:attrName>style.visibility</p:attrName>
                                        </p:attrNameLst>
                                      </p:cBhvr>
                                      <p:to>
                                        <p:strVal val="visible"/>
                                      </p:to>
                                    </p:set>
                                    <p:animEffect transition="in" filter="fade">
                                      <p:cBhvr>
                                        <p:cTn id="13" dur="1000">
                                          <p:stCondLst>
                                            <p:cond delay="0"/>
                                          </p:stCondLst>
                                        </p:cTn>
                                        <p:tgtEl>
                                          <p:spTgt spid="83971">
                                            <p:txEl>
                                              <p:pRg st="0" end="0"/>
                                            </p:txEl>
                                          </p:spTgt>
                                        </p:tgtEl>
                                      </p:cBhvr>
                                    </p:animEffect>
                                  </p:childTnLst>
                                </p:cTn>
                              </p:par>
                            </p:childTnLst>
                          </p:cTn>
                        </p:par>
                        <p:par>
                          <p:cTn id="14" fill="hold" nodeType="afterGroup">
                            <p:stCondLst>
                              <p:cond delay="1500"/>
                            </p:stCondLst>
                            <p:childTnLst>
                              <p:par>
                                <p:cTn id="15" presetID="10" presetClass="entr" presetSubtype="0" fill="hold" grpId="0" nodeType="afterEffect">
                                  <p:stCondLst>
                                    <p:cond delay="0"/>
                                  </p:stCondLst>
                                  <p:childTnLst>
                                    <p:set>
                                      <p:cBhvr>
                                        <p:cTn id="16" dur="1" fill="hold">
                                          <p:stCondLst>
                                            <p:cond delay="0"/>
                                          </p:stCondLst>
                                        </p:cTn>
                                        <p:tgtEl>
                                          <p:spTgt spid="83971">
                                            <p:txEl>
                                              <p:pRg st="1" end="1"/>
                                            </p:txEl>
                                          </p:spTgt>
                                        </p:tgtEl>
                                        <p:attrNameLst>
                                          <p:attrName>style.visibility</p:attrName>
                                        </p:attrNameLst>
                                      </p:cBhvr>
                                      <p:to>
                                        <p:strVal val="visible"/>
                                      </p:to>
                                    </p:set>
                                    <p:animEffect transition="in" filter="fade">
                                      <p:cBhvr>
                                        <p:cTn id="17" dur="1000">
                                          <p:stCondLst>
                                            <p:cond delay="0"/>
                                          </p:stCondLst>
                                        </p:cTn>
                                        <p:tgtEl>
                                          <p:spTgt spid="839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p:bldP spid="83971"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9" name="Rectangle 7"/>
          <p:cNvSpPr>
            <a:spLocks noGrp="1" noChangeArrowheads="1"/>
          </p:cNvSpPr>
          <p:nvPr>
            <p:ph type="title"/>
          </p:nvPr>
        </p:nvSpPr>
        <p:spPr>
          <a:xfrm>
            <a:off x="755650" y="0"/>
            <a:ext cx="6870700" cy="720725"/>
          </a:xfrm>
        </p:spPr>
        <p:txBody>
          <a:bodyPr/>
          <a:lstStyle/>
          <a:p>
            <a:r>
              <a:rPr lang="ru-RU" altLang="ru-RU" sz="3600" b="1" i="1"/>
              <a:t>Программное обеспечение</a:t>
            </a:r>
          </a:p>
        </p:txBody>
      </p:sp>
      <p:sp>
        <p:nvSpPr>
          <p:cNvPr id="85000" name="Rectangle 8"/>
          <p:cNvSpPr>
            <a:spLocks noGrp="1" noChangeArrowheads="1"/>
          </p:cNvSpPr>
          <p:nvPr>
            <p:ph type="body" idx="1"/>
          </p:nvPr>
        </p:nvSpPr>
        <p:spPr>
          <a:xfrm>
            <a:off x="250825" y="692150"/>
            <a:ext cx="8412163" cy="5545138"/>
          </a:xfrm>
        </p:spPr>
        <p:txBody>
          <a:bodyPr/>
          <a:lstStyle/>
          <a:p>
            <a:r>
              <a:rPr lang="ru-RU" altLang="ru-RU" sz="2800" i="1" u="sng"/>
              <a:t>Системное программное обеспечение:</a:t>
            </a:r>
            <a:r>
              <a:rPr lang="ru-RU" altLang="ru-RU" i="1" u="sng"/>
              <a:t> </a:t>
            </a:r>
            <a:r>
              <a:rPr lang="ru-RU" altLang="ru-RU" sz="2400" i="1"/>
              <a:t>это комплекс программ, скрывающих от пользователя сложные подробности взаимодействия с аппаратурой и можно назвать его прослойкой между пользователем и техническим оборудованием</a:t>
            </a:r>
          </a:p>
          <a:p>
            <a:r>
              <a:rPr lang="ru-RU" altLang="ru-RU" sz="2800" i="1" u="sng"/>
              <a:t>Системы программирования:</a:t>
            </a:r>
            <a:r>
              <a:rPr lang="ru-RU" altLang="ru-RU" sz="2400" i="1"/>
              <a:t> это программы предназначенные для перевода программ, написанных на одном из алгоритмических языков, в машинные коды.</a:t>
            </a:r>
          </a:p>
          <a:p>
            <a:r>
              <a:rPr lang="ru-RU" altLang="ru-RU" sz="2800" i="1" u="sng"/>
              <a:t>Пакеты прикладных программ</a:t>
            </a:r>
            <a:r>
              <a:rPr lang="ru-RU" altLang="ru-RU" i="1" u="sng"/>
              <a:t>: </a:t>
            </a:r>
            <a:r>
              <a:rPr lang="ru-RU" altLang="ru-RU" sz="2400" i="1"/>
              <a:t>это комплекс программ предназначенные для работы не профессиональных пользователей</a:t>
            </a:r>
          </a:p>
          <a:p>
            <a:pPr>
              <a:buFontTx/>
              <a:buNone/>
            </a:pPr>
            <a:r>
              <a:rPr lang="ru-RU" altLang="ru-RU" sz="2400" i="1"/>
              <a:t>     </a:t>
            </a:r>
            <a:r>
              <a:rPr lang="ru-RU" altLang="ru-RU" i="1"/>
              <a:t> </a:t>
            </a: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84999"/>
                                        </p:tgtEl>
                                        <p:attrNameLst>
                                          <p:attrName>style.visibility</p:attrName>
                                        </p:attrNameLst>
                                      </p:cBhvr>
                                      <p:to>
                                        <p:strVal val="visible"/>
                                      </p:to>
                                    </p:set>
                                    <p:anim calcmode="lin" valueType="num">
                                      <p:cBhvr>
                                        <p:cTn id="7" dur="1000" fill="hold"/>
                                        <p:tgtEl>
                                          <p:spTgt spid="84999"/>
                                        </p:tgtEl>
                                        <p:attrNameLst>
                                          <p:attrName>ppt_w</p:attrName>
                                        </p:attrNameLst>
                                      </p:cBhvr>
                                      <p:tavLst>
                                        <p:tav tm="0">
                                          <p:val>
                                            <p:strVal val="#ppt_w+.3"/>
                                          </p:val>
                                        </p:tav>
                                        <p:tav tm="100000">
                                          <p:val>
                                            <p:strVal val="#ppt_w"/>
                                          </p:val>
                                        </p:tav>
                                      </p:tavLst>
                                    </p:anim>
                                    <p:anim calcmode="lin" valueType="num">
                                      <p:cBhvr>
                                        <p:cTn id="8" dur="1000" fill="hold"/>
                                        <p:tgtEl>
                                          <p:spTgt spid="84999"/>
                                        </p:tgtEl>
                                        <p:attrNameLst>
                                          <p:attrName>ppt_h</p:attrName>
                                        </p:attrNameLst>
                                      </p:cBhvr>
                                      <p:tavLst>
                                        <p:tav tm="0">
                                          <p:val>
                                            <p:strVal val="#ppt_h"/>
                                          </p:val>
                                        </p:tav>
                                        <p:tav tm="100000">
                                          <p:val>
                                            <p:strVal val="#ppt_h"/>
                                          </p:val>
                                        </p:tav>
                                      </p:tavLst>
                                    </p:anim>
                                    <p:animEffect transition="in" filter="fade">
                                      <p:cBhvr>
                                        <p:cTn id="9" dur="1000"/>
                                        <p:tgtEl>
                                          <p:spTgt spid="84999"/>
                                        </p:tgtEl>
                                      </p:cBhvr>
                                    </p:animEffect>
                                  </p:childTnLst>
                                </p:cTn>
                              </p:par>
                            </p:childTnLst>
                          </p:cTn>
                        </p:par>
                        <p:par>
                          <p:cTn id="10" fill="hold" nodeType="afterGroup">
                            <p:stCondLst>
                              <p:cond delay="1000"/>
                            </p:stCondLst>
                            <p:childTnLst>
                              <p:par>
                                <p:cTn id="11" presetID="50" presetClass="entr" presetSubtype="0" decel="100000" fill="hold" grpId="0" nodeType="afterEffect">
                                  <p:stCondLst>
                                    <p:cond delay="0"/>
                                  </p:stCondLst>
                                  <p:childTnLst>
                                    <p:set>
                                      <p:cBhvr>
                                        <p:cTn id="12" dur="1" fill="hold">
                                          <p:stCondLst>
                                            <p:cond delay="0"/>
                                          </p:stCondLst>
                                        </p:cTn>
                                        <p:tgtEl>
                                          <p:spTgt spid="85000">
                                            <p:txEl>
                                              <p:pRg st="0" end="0"/>
                                            </p:txEl>
                                          </p:spTgt>
                                        </p:tgtEl>
                                        <p:attrNameLst>
                                          <p:attrName>style.visibility</p:attrName>
                                        </p:attrNameLst>
                                      </p:cBhvr>
                                      <p:to>
                                        <p:strVal val="visible"/>
                                      </p:to>
                                    </p:set>
                                    <p:anim calcmode="lin" valueType="num">
                                      <p:cBhvr>
                                        <p:cTn id="13" dur="1000" fill="hold"/>
                                        <p:tgtEl>
                                          <p:spTgt spid="85000">
                                            <p:txEl>
                                              <p:pRg st="0" end="0"/>
                                            </p:txEl>
                                          </p:spTgt>
                                        </p:tgtEl>
                                        <p:attrNameLst>
                                          <p:attrName>ppt_w</p:attrName>
                                        </p:attrNameLst>
                                      </p:cBhvr>
                                      <p:tavLst>
                                        <p:tav tm="0">
                                          <p:val>
                                            <p:strVal val="#ppt_w+.3"/>
                                          </p:val>
                                        </p:tav>
                                        <p:tav tm="100000">
                                          <p:val>
                                            <p:strVal val="#ppt_w"/>
                                          </p:val>
                                        </p:tav>
                                      </p:tavLst>
                                    </p:anim>
                                    <p:anim calcmode="lin" valueType="num">
                                      <p:cBhvr>
                                        <p:cTn id="14" dur="1000" fill="hold"/>
                                        <p:tgtEl>
                                          <p:spTgt spid="85000">
                                            <p:txEl>
                                              <p:pRg st="0" end="0"/>
                                            </p:txEl>
                                          </p:spTgt>
                                        </p:tgtEl>
                                        <p:attrNameLst>
                                          <p:attrName>ppt_h</p:attrName>
                                        </p:attrNameLst>
                                      </p:cBhvr>
                                      <p:tavLst>
                                        <p:tav tm="0">
                                          <p:val>
                                            <p:strVal val="#ppt_h"/>
                                          </p:val>
                                        </p:tav>
                                        <p:tav tm="100000">
                                          <p:val>
                                            <p:strVal val="#ppt_h"/>
                                          </p:val>
                                        </p:tav>
                                      </p:tavLst>
                                    </p:anim>
                                    <p:animEffect transition="in" filter="fade">
                                      <p:cBhvr>
                                        <p:cTn id="15" dur="1000"/>
                                        <p:tgtEl>
                                          <p:spTgt spid="85000">
                                            <p:txEl>
                                              <p:pRg st="0" end="0"/>
                                            </p:txEl>
                                          </p:spTgt>
                                        </p:tgtEl>
                                      </p:cBhvr>
                                    </p:animEffect>
                                  </p:childTnLst>
                                </p:cTn>
                              </p:par>
                            </p:childTnLst>
                          </p:cTn>
                        </p:par>
                        <p:par>
                          <p:cTn id="16" fill="hold" nodeType="afterGroup">
                            <p:stCondLst>
                              <p:cond delay="2000"/>
                            </p:stCondLst>
                            <p:childTnLst>
                              <p:par>
                                <p:cTn id="17" presetID="50" presetClass="entr" presetSubtype="0" decel="100000" fill="hold" grpId="0" nodeType="afterEffect">
                                  <p:stCondLst>
                                    <p:cond delay="0"/>
                                  </p:stCondLst>
                                  <p:childTnLst>
                                    <p:set>
                                      <p:cBhvr>
                                        <p:cTn id="18" dur="1" fill="hold">
                                          <p:stCondLst>
                                            <p:cond delay="0"/>
                                          </p:stCondLst>
                                        </p:cTn>
                                        <p:tgtEl>
                                          <p:spTgt spid="85000">
                                            <p:txEl>
                                              <p:pRg st="1" end="1"/>
                                            </p:txEl>
                                          </p:spTgt>
                                        </p:tgtEl>
                                        <p:attrNameLst>
                                          <p:attrName>style.visibility</p:attrName>
                                        </p:attrNameLst>
                                      </p:cBhvr>
                                      <p:to>
                                        <p:strVal val="visible"/>
                                      </p:to>
                                    </p:set>
                                    <p:anim calcmode="lin" valueType="num">
                                      <p:cBhvr>
                                        <p:cTn id="19" dur="1000" fill="hold"/>
                                        <p:tgtEl>
                                          <p:spTgt spid="85000">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85000">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85000">
                                            <p:txEl>
                                              <p:pRg st="1" end="1"/>
                                            </p:txEl>
                                          </p:spTgt>
                                        </p:tgtEl>
                                      </p:cBhvr>
                                    </p:animEffect>
                                  </p:childTnLst>
                                </p:cTn>
                              </p:par>
                            </p:childTnLst>
                          </p:cTn>
                        </p:par>
                        <p:par>
                          <p:cTn id="22" fill="hold" nodeType="afterGroup">
                            <p:stCondLst>
                              <p:cond delay="3000"/>
                            </p:stCondLst>
                            <p:childTnLst>
                              <p:par>
                                <p:cTn id="23" presetID="50" presetClass="entr" presetSubtype="0" decel="100000" fill="hold" grpId="0" nodeType="afterEffect">
                                  <p:stCondLst>
                                    <p:cond delay="0"/>
                                  </p:stCondLst>
                                  <p:childTnLst>
                                    <p:set>
                                      <p:cBhvr>
                                        <p:cTn id="24" dur="1" fill="hold">
                                          <p:stCondLst>
                                            <p:cond delay="0"/>
                                          </p:stCondLst>
                                        </p:cTn>
                                        <p:tgtEl>
                                          <p:spTgt spid="85000">
                                            <p:txEl>
                                              <p:pRg st="2" end="2"/>
                                            </p:txEl>
                                          </p:spTgt>
                                        </p:tgtEl>
                                        <p:attrNameLst>
                                          <p:attrName>style.visibility</p:attrName>
                                        </p:attrNameLst>
                                      </p:cBhvr>
                                      <p:to>
                                        <p:strVal val="visible"/>
                                      </p:to>
                                    </p:set>
                                    <p:anim calcmode="lin" valueType="num">
                                      <p:cBhvr>
                                        <p:cTn id="25" dur="1000" fill="hold"/>
                                        <p:tgtEl>
                                          <p:spTgt spid="85000">
                                            <p:txEl>
                                              <p:pRg st="2" end="2"/>
                                            </p:txEl>
                                          </p:spTgt>
                                        </p:tgtEl>
                                        <p:attrNameLst>
                                          <p:attrName>ppt_w</p:attrName>
                                        </p:attrNameLst>
                                      </p:cBhvr>
                                      <p:tavLst>
                                        <p:tav tm="0">
                                          <p:val>
                                            <p:strVal val="#ppt_w+.3"/>
                                          </p:val>
                                        </p:tav>
                                        <p:tav tm="100000">
                                          <p:val>
                                            <p:strVal val="#ppt_w"/>
                                          </p:val>
                                        </p:tav>
                                      </p:tavLst>
                                    </p:anim>
                                    <p:anim calcmode="lin" valueType="num">
                                      <p:cBhvr>
                                        <p:cTn id="26" dur="1000" fill="hold"/>
                                        <p:tgtEl>
                                          <p:spTgt spid="85000">
                                            <p:txEl>
                                              <p:pRg st="2" end="2"/>
                                            </p:txEl>
                                          </p:spTgt>
                                        </p:tgtEl>
                                        <p:attrNameLst>
                                          <p:attrName>ppt_h</p:attrName>
                                        </p:attrNameLst>
                                      </p:cBhvr>
                                      <p:tavLst>
                                        <p:tav tm="0">
                                          <p:val>
                                            <p:strVal val="#ppt_h"/>
                                          </p:val>
                                        </p:tav>
                                        <p:tav tm="100000">
                                          <p:val>
                                            <p:strVal val="#ppt_h"/>
                                          </p:val>
                                        </p:tav>
                                      </p:tavLst>
                                    </p:anim>
                                    <p:animEffect transition="in" filter="fade">
                                      <p:cBhvr>
                                        <p:cTn id="27" dur="1000"/>
                                        <p:tgtEl>
                                          <p:spTgt spid="85000">
                                            <p:txEl>
                                              <p:pRg st="2" end="2"/>
                                            </p:txEl>
                                          </p:spTgt>
                                        </p:tgtEl>
                                      </p:cBhvr>
                                    </p:animEffect>
                                  </p:childTnLst>
                                </p:cTn>
                              </p:par>
                            </p:childTnLst>
                          </p:cTn>
                        </p:par>
                        <p:par>
                          <p:cTn id="28" fill="hold" nodeType="afterGroup">
                            <p:stCondLst>
                              <p:cond delay="4000"/>
                            </p:stCondLst>
                            <p:childTnLst>
                              <p:par>
                                <p:cTn id="29" presetID="50" presetClass="entr" presetSubtype="0" decel="100000" fill="hold" grpId="0" nodeType="afterEffect">
                                  <p:stCondLst>
                                    <p:cond delay="0"/>
                                  </p:stCondLst>
                                  <p:childTnLst>
                                    <p:set>
                                      <p:cBhvr>
                                        <p:cTn id="30" dur="1" fill="hold">
                                          <p:stCondLst>
                                            <p:cond delay="0"/>
                                          </p:stCondLst>
                                        </p:cTn>
                                        <p:tgtEl>
                                          <p:spTgt spid="85000">
                                            <p:txEl>
                                              <p:pRg st="3" end="3"/>
                                            </p:txEl>
                                          </p:spTgt>
                                        </p:tgtEl>
                                        <p:attrNameLst>
                                          <p:attrName>style.visibility</p:attrName>
                                        </p:attrNameLst>
                                      </p:cBhvr>
                                      <p:to>
                                        <p:strVal val="visible"/>
                                      </p:to>
                                    </p:set>
                                    <p:anim calcmode="lin" valueType="num">
                                      <p:cBhvr>
                                        <p:cTn id="31" dur="1000" fill="hold"/>
                                        <p:tgtEl>
                                          <p:spTgt spid="85000">
                                            <p:txEl>
                                              <p:pRg st="3" end="3"/>
                                            </p:txEl>
                                          </p:spTgt>
                                        </p:tgtEl>
                                        <p:attrNameLst>
                                          <p:attrName>ppt_w</p:attrName>
                                        </p:attrNameLst>
                                      </p:cBhvr>
                                      <p:tavLst>
                                        <p:tav tm="0">
                                          <p:val>
                                            <p:strVal val="#ppt_w+.3"/>
                                          </p:val>
                                        </p:tav>
                                        <p:tav tm="100000">
                                          <p:val>
                                            <p:strVal val="#ppt_w"/>
                                          </p:val>
                                        </p:tav>
                                      </p:tavLst>
                                    </p:anim>
                                    <p:anim calcmode="lin" valueType="num">
                                      <p:cBhvr>
                                        <p:cTn id="32" dur="1000" fill="hold"/>
                                        <p:tgtEl>
                                          <p:spTgt spid="85000">
                                            <p:txEl>
                                              <p:pRg st="3" end="3"/>
                                            </p:txEl>
                                          </p:spTgt>
                                        </p:tgtEl>
                                        <p:attrNameLst>
                                          <p:attrName>ppt_h</p:attrName>
                                        </p:attrNameLst>
                                      </p:cBhvr>
                                      <p:tavLst>
                                        <p:tav tm="0">
                                          <p:val>
                                            <p:strVal val="#ppt_h"/>
                                          </p:val>
                                        </p:tav>
                                        <p:tav tm="100000">
                                          <p:val>
                                            <p:strVal val="#ppt_h"/>
                                          </p:val>
                                        </p:tav>
                                      </p:tavLst>
                                    </p:anim>
                                    <p:animEffect transition="in" filter="fade">
                                      <p:cBhvr>
                                        <p:cTn id="33" dur="1000"/>
                                        <p:tgtEl>
                                          <p:spTgt spid="8500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9" grpId="0"/>
      <p:bldP spid="85000"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r>
              <a:rPr lang="ru-RU" altLang="ru-RU" b="1" i="1"/>
              <a:t> Операционные оболочки</a:t>
            </a:r>
          </a:p>
        </p:txBody>
      </p:sp>
      <p:sp>
        <p:nvSpPr>
          <p:cNvPr id="149507" name="Rectangle 3"/>
          <p:cNvSpPr>
            <a:spLocks noGrp="1" noChangeArrowheads="1"/>
          </p:cNvSpPr>
          <p:nvPr>
            <p:ph type="body" idx="1"/>
          </p:nvPr>
        </p:nvSpPr>
        <p:spPr>
          <a:xfrm>
            <a:off x="684213" y="1989138"/>
            <a:ext cx="7696200" cy="3657600"/>
          </a:xfrm>
        </p:spPr>
        <p:txBody>
          <a:bodyPr/>
          <a:lstStyle/>
          <a:p>
            <a:r>
              <a:rPr lang="ru-RU" altLang="ru-RU" sz="2800" b="1" i="1" u="sng"/>
              <a:t>Оболочка-</a:t>
            </a:r>
            <a:r>
              <a:rPr lang="ru-RU" altLang="ru-RU" sz="2800" i="1"/>
              <a:t> это программа, один из модулей которой называемый резидентным постоянно находится в оперативной памяти компьютера и для выполнения каких-либо заданных пользователем функции загружает с диска в свободные области памяти необходимые исполняемые модули.</a:t>
            </a:r>
            <a:endParaRPr lang="ru-RU" altLang="ru-RU" sz="2800" b="1" i="1" u="sng"/>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149506"/>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506"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685800" y="152400"/>
            <a:ext cx="6870700" cy="1116013"/>
          </a:xfrm>
        </p:spPr>
        <p:txBody>
          <a:bodyPr/>
          <a:lstStyle/>
          <a:p>
            <a:r>
              <a:rPr lang="ru-RU" altLang="ru-RU" sz="3200" b="1" i="1"/>
              <a:t>Общий вид программной </a:t>
            </a:r>
            <a:br>
              <a:rPr lang="ru-RU" altLang="ru-RU" sz="3200" b="1" i="1"/>
            </a:br>
            <a:r>
              <a:rPr lang="ru-RU" altLang="ru-RU" sz="3200" b="1" i="1"/>
              <a:t>					оболочки</a:t>
            </a:r>
          </a:p>
        </p:txBody>
      </p:sp>
      <p:sp>
        <p:nvSpPr>
          <p:cNvPr id="150531" name="Rectangle 3"/>
          <p:cNvSpPr>
            <a:spLocks noGrp="1" noChangeArrowheads="1"/>
          </p:cNvSpPr>
          <p:nvPr>
            <p:ph sz="half" idx="1"/>
          </p:nvPr>
        </p:nvSpPr>
        <p:spPr>
          <a:xfrm>
            <a:off x="685800" y="1828800"/>
            <a:ext cx="3767138" cy="3657600"/>
          </a:xfrm>
        </p:spPr>
        <p:txBody>
          <a:bodyPr/>
          <a:lstStyle/>
          <a:p>
            <a:endParaRPr lang="ru-RU" altLang="ru-RU" sz="2800"/>
          </a:p>
        </p:txBody>
      </p:sp>
      <p:sp>
        <p:nvSpPr>
          <p:cNvPr id="150532" name="Rectangle 4"/>
          <p:cNvSpPr>
            <a:spLocks noGrp="1" noChangeArrowheads="1"/>
          </p:cNvSpPr>
          <p:nvPr>
            <p:ph type="body" sz="half" idx="2"/>
          </p:nvPr>
        </p:nvSpPr>
        <p:spPr>
          <a:xfrm>
            <a:off x="4932363" y="1268413"/>
            <a:ext cx="3887787" cy="5589587"/>
          </a:xfrm>
        </p:spPr>
        <p:txBody>
          <a:bodyPr/>
          <a:lstStyle/>
          <a:p>
            <a:r>
              <a:rPr lang="en-US" altLang="ru-RU" sz="2800"/>
              <a:t>F1</a:t>
            </a:r>
            <a:r>
              <a:rPr lang="en-US" altLang="ru-RU" sz="1800"/>
              <a:t>- </a:t>
            </a:r>
            <a:r>
              <a:rPr lang="ru-RU" altLang="ru-RU" sz="1800"/>
              <a:t>ПОМОЩЬ</a:t>
            </a:r>
            <a:endParaRPr lang="en-US" altLang="ru-RU" sz="2800"/>
          </a:p>
          <a:p>
            <a:r>
              <a:rPr lang="en-US" altLang="ru-RU" sz="2800"/>
              <a:t>F2</a:t>
            </a:r>
            <a:r>
              <a:rPr lang="ru-RU" altLang="ru-RU" sz="2800"/>
              <a:t>- </a:t>
            </a:r>
            <a:r>
              <a:rPr lang="ru-RU" altLang="ru-RU" sz="1800"/>
              <a:t>МЕНЮ</a:t>
            </a:r>
            <a:endParaRPr lang="en-US" altLang="ru-RU" sz="1800"/>
          </a:p>
          <a:p>
            <a:r>
              <a:rPr lang="en-US" altLang="ru-RU" sz="2800"/>
              <a:t>F3</a:t>
            </a:r>
            <a:r>
              <a:rPr lang="ru-RU" altLang="ru-RU" sz="1600"/>
              <a:t>- </a:t>
            </a:r>
            <a:r>
              <a:rPr lang="ru-RU" altLang="ru-RU" sz="1800"/>
              <a:t>ВИД (ПРОСМОТР)</a:t>
            </a:r>
            <a:endParaRPr lang="en-US" altLang="ru-RU" sz="1800"/>
          </a:p>
          <a:p>
            <a:r>
              <a:rPr lang="en-US" altLang="ru-RU" sz="2800"/>
              <a:t>F4</a:t>
            </a:r>
            <a:r>
              <a:rPr lang="ru-RU" altLang="ru-RU" sz="1800"/>
              <a:t>- ПРАВКА</a:t>
            </a:r>
            <a:endParaRPr lang="en-US" altLang="ru-RU" sz="2800"/>
          </a:p>
          <a:p>
            <a:r>
              <a:rPr lang="en-US" altLang="ru-RU" sz="2800"/>
              <a:t>F5</a:t>
            </a:r>
            <a:r>
              <a:rPr lang="ru-RU" altLang="ru-RU" sz="1800"/>
              <a:t>- КОПИЯ </a:t>
            </a:r>
            <a:endParaRPr lang="en-US" altLang="ru-RU" sz="2800"/>
          </a:p>
          <a:p>
            <a:r>
              <a:rPr lang="en-US" altLang="ru-RU" sz="2800"/>
              <a:t>F6</a:t>
            </a:r>
            <a:r>
              <a:rPr lang="ru-RU" altLang="ru-RU" sz="1800"/>
              <a:t>- ПЕРЕМЕЩЕНИЕ</a:t>
            </a:r>
            <a:endParaRPr lang="en-US" altLang="ru-RU" sz="2800"/>
          </a:p>
          <a:p>
            <a:r>
              <a:rPr lang="en-US" altLang="ru-RU" sz="2800"/>
              <a:t>F7</a:t>
            </a:r>
            <a:r>
              <a:rPr lang="ru-RU" altLang="ru-RU" sz="1800"/>
              <a:t>- СОЗДАНИЕ КАТАЛОГА</a:t>
            </a:r>
            <a:endParaRPr lang="en-US" altLang="ru-RU" sz="2800"/>
          </a:p>
          <a:p>
            <a:r>
              <a:rPr lang="en-US" altLang="ru-RU" sz="2800"/>
              <a:t>F8</a:t>
            </a:r>
            <a:r>
              <a:rPr lang="ru-RU" altLang="ru-RU" sz="1800"/>
              <a:t>- УДАЛЕНИЕ</a:t>
            </a:r>
            <a:endParaRPr lang="en-US" altLang="ru-RU" sz="2800"/>
          </a:p>
          <a:p>
            <a:r>
              <a:rPr lang="en-US" altLang="ru-RU" sz="2800"/>
              <a:t>F9</a:t>
            </a:r>
            <a:r>
              <a:rPr lang="ru-RU" altLang="ru-RU" sz="1800"/>
              <a:t>- ПАДАЮЩЕЕ МЕНЮ</a:t>
            </a:r>
          </a:p>
          <a:p>
            <a:r>
              <a:rPr lang="en-US" altLang="ru-RU" sz="2800"/>
              <a:t>F10</a:t>
            </a:r>
            <a:r>
              <a:rPr lang="en-US" altLang="ru-RU" sz="1800"/>
              <a:t>- </a:t>
            </a:r>
            <a:r>
              <a:rPr lang="ru-RU" altLang="ru-RU" sz="1800"/>
              <a:t>ВЫХОД</a:t>
            </a:r>
          </a:p>
          <a:p>
            <a:r>
              <a:rPr lang="en-US" altLang="ru-RU" sz="1700"/>
              <a:t>SCHIFT </a:t>
            </a:r>
            <a:r>
              <a:rPr lang="ru-RU" altLang="ru-RU" sz="1700"/>
              <a:t>И </a:t>
            </a:r>
            <a:r>
              <a:rPr lang="en-US" altLang="ru-RU" sz="1700"/>
              <a:t>F4</a:t>
            </a:r>
            <a:r>
              <a:rPr lang="en-US" altLang="ru-RU" sz="1600"/>
              <a:t> – </a:t>
            </a:r>
            <a:r>
              <a:rPr lang="ru-RU" altLang="ru-RU" sz="1600"/>
              <a:t>СОЗД. ФАЙЛА</a:t>
            </a:r>
          </a:p>
        </p:txBody>
      </p:sp>
      <p:pic>
        <p:nvPicPr>
          <p:cNvPr id="15053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1125538"/>
            <a:ext cx="4464050" cy="46085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150530"/>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0" grpId="0"/>
    </p:bldLst>
  </p:timing>
</p:sld>
</file>

<file path=ppt/theme/theme1.xml><?xml version="1.0" encoding="utf-8"?>
<a:theme xmlns:a="http://schemas.openxmlformats.org/drawingml/2006/main" name="Пастель">
  <a:themeElements>
    <a:clrScheme name="Пастель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Пастель">
      <a:majorFont>
        <a:latin typeface="Comic Sans MS"/>
        <a:ea typeface=""/>
        <a:cs typeface=""/>
      </a:majorFont>
      <a:minorFont>
        <a:latin typeface="Comic Sans MS"/>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Пастель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Пастель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Пастель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Пастель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Пастель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Пастель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Пастель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Пастель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Crayons</Template>
  <TotalTime>1428</TotalTime>
  <Words>740</Words>
  <Application>Microsoft Office PowerPoint</Application>
  <PresentationFormat>Экран (4:3)</PresentationFormat>
  <Paragraphs>80</Paragraphs>
  <Slides>22</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22</vt:i4>
      </vt:variant>
    </vt:vector>
  </HeadingPairs>
  <TitlesOfParts>
    <vt:vector size="30" baseType="lpstr">
      <vt:lpstr>Arial</vt:lpstr>
      <vt:lpstr>Comic Sans MS</vt:lpstr>
      <vt:lpstr>Blackadder ITC</vt:lpstr>
      <vt:lpstr>Bradley Hand ITC</vt:lpstr>
      <vt:lpstr>Eras Bold ITC</vt:lpstr>
      <vt:lpstr>Eras Light ITC</vt:lpstr>
      <vt:lpstr>Tw Cen MT</vt:lpstr>
      <vt:lpstr>Пастель</vt:lpstr>
      <vt:lpstr>Операционные системы среды  и       оболочки</vt:lpstr>
      <vt:lpstr>  Сущность ОС</vt:lpstr>
      <vt:lpstr>  Функции ОС</vt:lpstr>
      <vt:lpstr> Характеристики ОС</vt:lpstr>
      <vt:lpstr>     Файловая система</vt:lpstr>
      <vt:lpstr>  Каталог</vt:lpstr>
      <vt:lpstr>Программное обеспечение</vt:lpstr>
      <vt:lpstr> Операционные оболочки</vt:lpstr>
      <vt:lpstr>Общий вид программной       оболочки</vt:lpstr>
      <vt:lpstr>Базовые объекты WINDOWS:</vt:lpstr>
      <vt:lpstr>Базовые объекты WINDOWS</vt:lpstr>
      <vt:lpstr>Базовые объекты WINDOWS</vt:lpstr>
      <vt:lpstr>Базовые объекты WINDOWS</vt:lpstr>
      <vt:lpstr>Базовые объекты WINDOWS</vt:lpstr>
      <vt:lpstr>Основные сведения о DOS</vt:lpstr>
      <vt:lpstr>Основные составные части MS-DOS</vt:lpstr>
      <vt:lpstr>Модули, входящие в структуру MS-DOS</vt:lpstr>
      <vt:lpstr>ПАКЕТ MICROSOFT OFFICE</vt:lpstr>
      <vt:lpstr>ПАКЕТ MICROSOFT OFFICE</vt:lpstr>
      <vt:lpstr>ПАКЕТ MICROSOFT OFFICE</vt:lpstr>
      <vt:lpstr>ПАКЕТ MICROSOFT OFFICE</vt:lpstr>
      <vt:lpstr>ПАКЕТ MICROSOFT OFFICE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Операционные системы среды  и       оболочки</dc:title>
  <dc:creator>Оля</dc:creator>
  <cp:lastModifiedBy>admin</cp:lastModifiedBy>
  <cp:revision>8</cp:revision>
  <dcterms:created xsi:type="dcterms:W3CDTF">2004-12-17T08:01:36Z</dcterms:created>
  <dcterms:modified xsi:type="dcterms:W3CDTF">2015-04-08T16:47:55Z</dcterms:modified>
</cp:coreProperties>
</file>