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65" r:id="rId3"/>
    <p:sldId id="270" r:id="rId4"/>
    <p:sldId id="273" r:id="rId5"/>
    <p:sldId id="274" r:id="rId6"/>
    <p:sldId id="271" r:id="rId7"/>
    <p:sldId id="272" r:id="rId8"/>
    <p:sldId id="275" r:id="rId9"/>
    <p:sldId id="276" r:id="rId10"/>
    <p:sldId id="277" r:id="rId11"/>
    <p:sldId id="278" r:id="rId12"/>
    <p:sldId id="281" r:id="rId13"/>
    <p:sldId id="282" r:id="rId14"/>
    <p:sldId id="279" r:id="rId15"/>
    <p:sldId id="280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91802EE-CEE9-44A2-95DA-74F850E7DE0F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744A85-BA4E-4B15-A4C7-03688F5ECE7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14892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F77F3-9FB6-4DEB-80BB-44E4B1F2C797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EE77CC-FC32-47C3-9B0D-7E450CE70D6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14126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91A57F-54E3-46CB-9437-3861CE5F3259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C7F8BC-DE9C-4915-B3C9-676304BB11B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02832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D8945-AA29-45DC-B639-7961E6C59E97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9C797-8773-4204-BCCB-B0A04773C0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24047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9FE1FBA-EFB5-48BF-A179-BA5396B5379C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51AC98-F71B-4013-8CFC-41D5367E86F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16462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32C45-24CD-4DB9-A40C-DDECE87D6791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06F8FF-2255-493A-8530-2E053CA4FA9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43070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1081D3A-93E6-4FD0-ADFF-AB9F8CEEADEA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0B722D-4948-4941-827E-320F10CFDE1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1835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AF1DB-1C6B-452C-A8D6-13680EF7D4E0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DCE337-D99B-453A-9589-E4F7C6F7371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0467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7CE4E93-DB3D-41FC-BEE9-5FDBDA3AAD61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A529C5-C78A-4AC5-A9C6-0102AA4AE6F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8127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80E83AB-0B58-4B2D-B478-8ADE23DC14A6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094698-20FA-475A-95A1-9A2DE2C8C0D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3737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E647B8-9334-4026-9265-FF0E8D541291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37E366-B8E6-49C4-8463-5E75CF37F1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09994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DB201CFA-554C-49A9-B6F1-D32B377778FD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</a:defRPr>
            </a:lvl1pPr>
          </a:lstStyle>
          <a:p>
            <a:fld id="{B8C5E6F8-E24B-4149-95A5-C86215AB35FD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1" r:id="rId2"/>
    <p:sldLayoutId id="2147483797" r:id="rId3"/>
    <p:sldLayoutId id="2147483792" r:id="rId4"/>
    <p:sldLayoutId id="2147483798" r:id="rId5"/>
    <p:sldLayoutId id="2147483793" r:id="rId6"/>
    <p:sldLayoutId id="2147483799" r:id="rId7"/>
    <p:sldLayoutId id="2147483800" r:id="rId8"/>
    <p:sldLayoutId id="2147483801" r:id="rId9"/>
    <p:sldLayoutId id="2147483794" r:id="rId10"/>
    <p:sldLayoutId id="21474837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214438" y="1143000"/>
            <a:ext cx="7572375" cy="17145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Текстовый редактор и его назначение.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313" y="2928938"/>
            <a:ext cx="6400800" cy="1071562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Редактирование и форматирование текста.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Перед знаком препинания пробел не ставится. После знака препинания пробел обязателен.</a:t>
            </a:r>
          </a:p>
          <a:p>
            <a:pPr eaLnBrk="1" hangingPunct="1"/>
            <a:endParaRPr lang="ru-RU" altLang="ru-RU" smtClean="0"/>
          </a:p>
          <a:p>
            <a:pPr eaLnBrk="1" hangingPunct="1"/>
            <a:r>
              <a:rPr lang="ru-RU" altLang="ru-RU" smtClean="0"/>
              <a:t>Тире выделяется пробелами с двух сторон. Дефис пробелами не выделяется.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1357313" y="1000125"/>
            <a:ext cx="7499350" cy="4800600"/>
          </a:xfrm>
        </p:spPr>
        <p:txBody>
          <a:bodyPr/>
          <a:lstStyle/>
          <a:p>
            <a:pPr eaLnBrk="1" hangingPunct="1"/>
            <a:r>
              <a:rPr lang="ru-RU" altLang="ru-RU" smtClean="0"/>
              <a:t>Нельзя набирать в разных строках фамилии и инициалы, к ним относящиеся, а также отделять один инициал от другого.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mtClean="0"/>
              <a:t> 					(Сидоров И.П.)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Содержимое 2"/>
          <p:cNvSpPr>
            <a:spLocks noGrp="1"/>
          </p:cNvSpPr>
          <p:nvPr>
            <p:ph idx="1"/>
          </p:nvPr>
        </p:nvSpPr>
        <p:spPr>
          <a:xfrm>
            <a:off x="1214438" y="642938"/>
            <a:ext cx="7642225" cy="5929312"/>
          </a:xfrm>
        </p:spPr>
        <p:txBody>
          <a:bodyPr/>
          <a:lstStyle/>
          <a:p>
            <a:pPr eaLnBrk="1" hangingPunct="1"/>
            <a:r>
              <a:rPr lang="ru-RU" altLang="ru-RU" smtClean="0"/>
              <a:t>Если в документе необходимо перейти на следующую страницу – используйте </a:t>
            </a:r>
            <a:r>
              <a:rPr lang="ru-RU" altLang="ru-RU" b="1" smtClean="0"/>
              <a:t>разрывы страниц</a:t>
            </a:r>
            <a:r>
              <a:rPr lang="ru-RU" altLang="ru-RU" smtClean="0"/>
              <a:t>: </a:t>
            </a:r>
          </a:p>
          <a:p>
            <a:pPr eaLnBrk="1" hangingPunct="1"/>
            <a:endParaRPr lang="ru-RU" altLang="ru-RU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mtClean="0"/>
              <a:t>	</a:t>
            </a:r>
            <a:r>
              <a:rPr lang="ru-RU" altLang="ru-RU" b="1" smtClean="0"/>
              <a:t>Вставка – Разрыв – Разрыв страницы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mtClean="0"/>
          </a:p>
          <a:p>
            <a:pPr eaLnBrk="1" hangingPunct="1"/>
            <a:r>
              <a:rPr lang="ru-RU" altLang="ru-RU" smtClean="0"/>
              <a:t> Если же для этой цели вы будете использовать многократный переход на следующий абзац (с помощью нажатия на кнопку Enter) – неизбежны проблемы со смещением текста.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85938" y="1000125"/>
            <a:ext cx="6786562" cy="5554663"/>
          </a:xfrm>
          <a:noFill/>
        </p:spPr>
      </p:pic>
      <p:sp>
        <p:nvSpPr>
          <p:cNvPr id="20483" name="Прямоугольник 5"/>
          <p:cNvSpPr>
            <a:spLocks noChangeArrowheads="1"/>
          </p:cNvSpPr>
          <p:nvPr/>
        </p:nvSpPr>
        <p:spPr bwMode="auto">
          <a:xfrm>
            <a:off x="2571750" y="357188"/>
            <a:ext cx="50720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000" b="1"/>
              <a:t>Вставка – Разрыв – Разрыв страницы</a:t>
            </a:r>
            <a:endParaRPr lang="ru-RU" altLang="ru-RU" sz="2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75" y="500063"/>
            <a:ext cx="7499350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dirty="0" smtClean="0"/>
              <a:t>Используйте отображение </a:t>
            </a:r>
            <a:r>
              <a:rPr lang="ru-RU" u="sng" dirty="0" smtClean="0"/>
              <a:t>скрытых знаков форматирования</a:t>
            </a:r>
            <a:endParaRPr lang="ru-RU" u="sng" dirty="0"/>
          </a:p>
        </p:txBody>
      </p:sp>
      <p:pic>
        <p:nvPicPr>
          <p:cNvPr id="2150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89" t="54663" r="59573" b="31944"/>
          <a:stretch>
            <a:fillRect/>
          </a:stretch>
        </p:blipFill>
        <p:spPr>
          <a:xfrm>
            <a:off x="2428875" y="2000250"/>
            <a:ext cx="5072063" cy="2173288"/>
          </a:xfrm>
          <a:noFill/>
        </p:spPr>
      </p:pic>
      <p:sp>
        <p:nvSpPr>
          <p:cNvPr id="6" name="Содержимое 2"/>
          <p:cNvSpPr txBox="1">
            <a:spLocks/>
          </p:cNvSpPr>
          <p:nvPr/>
        </p:nvSpPr>
        <p:spPr bwMode="auto">
          <a:xfrm>
            <a:off x="1357313" y="4214813"/>
            <a:ext cx="7499350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82575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ru-RU" sz="3200" dirty="0">
                <a:latin typeface="+mn-lt"/>
              </a:rPr>
              <a:t>На вкладке </a:t>
            </a:r>
            <a:r>
              <a:rPr lang="ru-RU" sz="3200" b="1" dirty="0">
                <a:latin typeface="+mn-lt"/>
              </a:rPr>
              <a:t>Главная</a:t>
            </a:r>
            <a:r>
              <a:rPr lang="ru-RU" sz="3200" dirty="0">
                <a:latin typeface="+mn-lt"/>
              </a:rPr>
              <a:t> в группе </a:t>
            </a:r>
            <a:r>
              <a:rPr lang="ru-RU" sz="3200" b="1" dirty="0">
                <a:latin typeface="+mn-lt"/>
              </a:rPr>
              <a:t>Абзац</a:t>
            </a:r>
            <a:r>
              <a:rPr lang="ru-RU" sz="3200" dirty="0">
                <a:latin typeface="+mn-lt"/>
              </a:rPr>
              <a:t> выберите команду </a:t>
            </a:r>
            <a:r>
              <a:rPr lang="ru-RU" sz="3200" b="1" dirty="0">
                <a:latin typeface="+mn-lt"/>
              </a:rPr>
              <a:t>Отобразить все знаки</a:t>
            </a:r>
            <a:r>
              <a:rPr lang="ru-RU" sz="3200" dirty="0">
                <a:latin typeface="+mn-lt"/>
              </a:rPr>
              <a:t>.</a:t>
            </a:r>
            <a:endParaRPr lang="ru-RU" sz="3200" dirty="0">
              <a:latin typeface="+mn-l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93" t="1608" r="29695" b="38889"/>
          <a:stretch>
            <a:fillRect/>
          </a:stretch>
        </p:blipFill>
        <p:spPr>
          <a:xfrm>
            <a:off x="1285875" y="285750"/>
            <a:ext cx="7702550" cy="5643563"/>
          </a:xfr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Что такое текстовый редактор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9219" name="Содержимое 1"/>
          <p:cNvSpPr>
            <a:spLocks noGrp="1"/>
          </p:cNvSpPr>
          <p:nvPr>
            <p:ph idx="1"/>
          </p:nvPr>
        </p:nvSpPr>
        <p:spPr>
          <a:xfrm>
            <a:off x="1357313" y="1714500"/>
            <a:ext cx="7499350" cy="4800600"/>
          </a:xfrm>
        </p:spPr>
        <p:txBody>
          <a:bodyPr/>
          <a:lstStyle/>
          <a:p>
            <a:pPr eaLnBrk="1" hangingPunct="1"/>
            <a:r>
              <a:rPr lang="ru-RU" altLang="ru-RU" b="1" u="sng" smtClean="0"/>
              <a:t>Текстовый редактор</a:t>
            </a:r>
            <a:r>
              <a:rPr lang="ru-RU" altLang="ru-RU" smtClean="0"/>
              <a:t> - приложение для обработки текстовой информации.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mtClean="0"/>
              <a:t>	</a:t>
            </a:r>
            <a:r>
              <a:rPr lang="en-US" altLang="ru-RU" smtClean="0"/>
              <a:t>	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ru-RU" sz="2600" i="1" smtClean="0"/>
              <a:t>		</a:t>
            </a:r>
            <a:r>
              <a:rPr lang="ru-RU" altLang="ru-RU" sz="2600" i="1" smtClean="0"/>
              <a:t>простые текстовые редакторы позволяют 	редактировать текст, а так же 	осуществлять 	простейшее 	форматирование шрифта.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mtClean="0"/>
          </a:p>
          <a:p>
            <a:pPr eaLnBrk="1" hangingPunct="1"/>
            <a:endParaRPr lang="ru-RU" altLang="ru-RU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b="1" u="sng" smtClean="0"/>
              <a:t>Текстовый процессор </a:t>
            </a:r>
            <a:r>
              <a:rPr lang="ru-RU" altLang="ru-RU" smtClean="0"/>
              <a:t>- это более совершенные текстовые редакторы, имеющие широкий спектр возможностей по созданию документов (вставка списков, таблиц, графиков, формул и т.д.)</a:t>
            </a:r>
          </a:p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Типы текстовых файлов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63" y="1500188"/>
            <a:ext cx="7791450" cy="4800600"/>
          </a:xfrm>
        </p:spPr>
        <p:txBody>
          <a:bodyPr/>
          <a:lstStyle/>
          <a:p>
            <a:pPr marL="596900" indent="-514350" eaLnBrk="1" hangingPunct="1">
              <a:buFont typeface="Wingdings 2" panose="05020102010507070707" pitchFamily="18" charset="2"/>
              <a:buNone/>
              <a:defRPr/>
            </a:pPr>
            <a:r>
              <a:rPr lang="ru-RU" dirty="0" smtClean="0"/>
              <a:t>1)  </a:t>
            </a:r>
            <a:r>
              <a:rPr lang="ru-RU" b="1" u="sng" dirty="0" smtClean="0"/>
              <a:t>Неформатированные</a:t>
            </a:r>
            <a:r>
              <a:rPr lang="ru-RU" dirty="0" smtClean="0"/>
              <a:t> текстовые файлы – </a:t>
            </a:r>
            <a:r>
              <a:rPr lang="ru-RU" dirty="0" err="1" smtClean="0"/>
              <a:t>файлы</a:t>
            </a:r>
            <a:r>
              <a:rPr lang="ru-RU" dirty="0" smtClean="0"/>
              <a:t>, в которых содержится информация только о символах (их значение). Каждому символу соответствует стандартный код.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ru-RU" dirty="0" smtClean="0"/>
              <a:t>  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en-US" dirty="0" smtClean="0"/>
              <a:t>   </a:t>
            </a:r>
            <a:r>
              <a:rPr lang="en-US" sz="3600" dirty="0" smtClean="0"/>
              <a:t> </a:t>
            </a:r>
            <a:r>
              <a:rPr lang="ru-RU" sz="3600" dirty="0" smtClean="0"/>
              <a:t>.</a:t>
            </a:r>
            <a:r>
              <a:rPr lang="en-US" sz="3600" dirty="0" smtClean="0"/>
              <a:t>txt </a:t>
            </a:r>
            <a:r>
              <a:rPr lang="ru-RU" dirty="0" smtClean="0"/>
              <a:t>– программа Блокнот (</a:t>
            </a:r>
            <a:r>
              <a:rPr lang="en-US" dirty="0" err="1" smtClean="0"/>
              <a:t>NotePad</a:t>
            </a:r>
            <a:r>
              <a:rPr lang="ru-RU" dirty="0" smtClean="0"/>
              <a:t>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3000" y="428625"/>
            <a:ext cx="7713663" cy="5715000"/>
          </a:xfrm>
        </p:spPr>
        <p:txBody>
          <a:bodyPr/>
          <a:lstStyle/>
          <a:p>
            <a:pPr marL="596900" indent="-514350" eaLnBrk="1" hangingPunct="1">
              <a:buFont typeface="Wingdings 2" panose="05020102010507070707" pitchFamily="18" charset="2"/>
              <a:buNone/>
              <a:defRPr/>
            </a:pPr>
            <a:r>
              <a:rPr lang="ru-RU" dirty="0" smtClean="0"/>
              <a:t>2)   </a:t>
            </a:r>
            <a:r>
              <a:rPr lang="ru-RU" b="1" u="sng" dirty="0" smtClean="0"/>
              <a:t>Формативные</a:t>
            </a:r>
            <a:r>
              <a:rPr lang="ru-RU" dirty="0" smtClean="0"/>
              <a:t> текстовые файлы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ru-RU" dirty="0" smtClean="0"/>
              <a:t>– файлы, в которых содержится информация не только о символах, но и о способе их представления (шрифт, начертание, размер, абзацы и т.д.)</a:t>
            </a:r>
            <a:endParaRPr lang="en-US" dirty="0" smtClean="0"/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endParaRPr lang="ru-RU" dirty="0" smtClean="0"/>
          </a:p>
          <a:p>
            <a:pPr eaLnBrk="1" hangingPunct="1">
              <a:defRPr/>
            </a:pPr>
            <a:r>
              <a:rPr lang="en-US" dirty="0" smtClean="0"/>
              <a:t>.doc</a:t>
            </a:r>
            <a:r>
              <a:rPr lang="ru-RU" dirty="0" smtClean="0"/>
              <a:t> – документ </a:t>
            </a:r>
            <a:r>
              <a:rPr lang="en-US" dirty="0" smtClean="0"/>
              <a:t>Microsoft Word</a:t>
            </a:r>
            <a:r>
              <a:rPr lang="ru-RU" dirty="0" smtClean="0"/>
              <a:t>;</a:t>
            </a:r>
          </a:p>
          <a:p>
            <a:pPr eaLnBrk="1" hangingPunct="1">
              <a:defRPr/>
            </a:pPr>
            <a:r>
              <a:rPr lang="en-US" dirty="0" smtClean="0"/>
              <a:t>.</a:t>
            </a:r>
            <a:r>
              <a:rPr lang="en-US" dirty="0" err="1" smtClean="0"/>
              <a:t>docx</a:t>
            </a:r>
            <a:r>
              <a:rPr lang="ru-RU" dirty="0" smtClean="0"/>
              <a:t> – документ </a:t>
            </a:r>
            <a:r>
              <a:rPr lang="en-US" dirty="0" err="1" smtClean="0"/>
              <a:t>MWord</a:t>
            </a:r>
            <a:r>
              <a:rPr lang="en-US" dirty="0" smtClean="0"/>
              <a:t> 2007;</a:t>
            </a:r>
          </a:p>
          <a:p>
            <a:pPr eaLnBrk="1" hangingPunct="1">
              <a:defRPr/>
            </a:pPr>
            <a:r>
              <a:rPr lang="en-US" dirty="0" smtClean="0"/>
              <a:t>.</a:t>
            </a:r>
            <a:r>
              <a:rPr lang="en-US" dirty="0" err="1" smtClean="0"/>
              <a:t>odt</a:t>
            </a:r>
            <a:r>
              <a:rPr lang="en-US" dirty="0" smtClean="0"/>
              <a:t> </a:t>
            </a:r>
            <a:r>
              <a:rPr lang="ru-RU" dirty="0" smtClean="0"/>
              <a:t>– документ </a:t>
            </a:r>
            <a:r>
              <a:rPr lang="en-US" dirty="0" smtClean="0"/>
              <a:t>OpenOffice.org Writer;</a:t>
            </a:r>
          </a:p>
          <a:p>
            <a:pPr eaLnBrk="1" hangingPunct="1">
              <a:defRPr/>
            </a:pPr>
            <a:r>
              <a:rPr lang="en-US" dirty="0" smtClean="0"/>
              <a:t>.</a:t>
            </a:r>
            <a:r>
              <a:rPr lang="en-US" dirty="0" err="1" smtClean="0"/>
              <a:t>wps</a:t>
            </a:r>
            <a:r>
              <a:rPr lang="ru-RU" dirty="0" smtClean="0"/>
              <a:t> – документ </a:t>
            </a:r>
            <a:r>
              <a:rPr lang="en-US" dirty="0" smtClean="0"/>
              <a:t>Microsoft Works.</a:t>
            </a:r>
            <a:r>
              <a:rPr lang="ru-RU" dirty="0" smtClean="0"/>
              <a:t> </a:t>
            </a:r>
            <a:r>
              <a:rPr lang="en-US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Редактирование</a:t>
            </a:r>
            <a:endParaRPr lang="ru-RU" dirty="0"/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xfrm>
            <a:off x="1435100" y="1447800"/>
            <a:ext cx="7499350" cy="4410075"/>
          </a:xfrm>
        </p:spPr>
        <p:txBody>
          <a:bodyPr/>
          <a:lstStyle/>
          <a:p>
            <a:pPr eaLnBrk="1" hangingPunct="1"/>
            <a:r>
              <a:rPr lang="ru-RU" altLang="ru-RU" u="sng" smtClean="0"/>
              <a:t>Редактирование текста </a:t>
            </a:r>
            <a:r>
              <a:rPr lang="ru-RU" altLang="ru-RU" smtClean="0"/>
              <a:t>- процесс обработки текстовой информации для придания ей нужного вида, т.е. любое изменение текстового материала, такое как исправление, добавление и удаление, или реорганизация структуры.</a:t>
            </a:r>
            <a:br>
              <a:rPr lang="ru-RU" altLang="ru-RU" smtClean="0"/>
            </a:br>
            <a:endParaRPr lang="ru-RU" altLang="ru-RU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Форматирование</a:t>
            </a:r>
            <a:endParaRPr lang="ru-RU" dirty="0"/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1214438" y="1447800"/>
            <a:ext cx="7720012" cy="4195763"/>
          </a:xfrm>
        </p:spPr>
        <p:txBody>
          <a:bodyPr/>
          <a:lstStyle/>
          <a:p>
            <a:pPr eaLnBrk="1" hangingPunct="1"/>
            <a:r>
              <a:rPr lang="ru-RU" altLang="ru-RU" u="sng" smtClean="0"/>
              <a:t>Форматирование текста</a:t>
            </a:r>
            <a:r>
              <a:rPr lang="ru-RU" altLang="ru-RU" smtClean="0"/>
              <a:t> – это изменение внешнего вида текста, его частей: шрифтового оформления (начертание, выравнивание, изменение ширины набора и размера абзацного отступа и т. п.); преобразование текста в строки, абзацы.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dirty="0" smtClean="0"/>
              <a:t>Правила набора текста</a:t>
            </a:r>
            <a:endParaRPr lang="ru-RU" dirty="0"/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Точка в конце заголовка и подзаголовках, выделенных отдельной строкой, не ставиться. Если заголовок состоит из нескольких предложений, то точка не ставится после последнего из них.</a:t>
            </a:r>
          </a:p>
          <a:p>
            <a:pPr eaLnBrk="1" hangingPunct="1"/>
            <a:endParaRPr lang="ru-RU" altLang="ru-RU" smtClean="0"/>
          </a:p>
          <a:p>
            <a:pPr eaLnBrk="1" hangingPunct="1"/>
            <a:r>
              <a:rPr lang="ru-RU" altLang="ru-RU" smtClean="0"/>
              <a:t>Заголовок от подзаголовка отделяют одной пустой строкой.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Точка не ставится в конце подрисуночной подписи, в заголовке таблицы и внутри нее. При отделении десятичных долей от целых чисел лучше ставить запятую (0,158), а не точку (0.158).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425</TotalTime>
  <Words>382</Words>
  <Application>Microsoft Office PowerPoint</Application>
  <PresentationFormat>Экран (4:3)</PresentationFormat>
  <Paragraphs>41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Corbel</vt:lpstr>
      <vt:lpstr>Wingdings 2</vt:lpstr>
      <vt:lpstr>Verdana</vt:lpstr>
      <vt:lpstr>Calibri</vt:lpstr>
      <vt:lpstr>Gill Sans MT</vt:lpstr>
      <vt:lpstr>Солнцестояние</vt:lpstr>
      <vt:lpstr>Текстовый редактор и его назначение.</vt:lpstr>
      <vt:lpstr>Что такое текстовый редактор</vt:lpstr>
      <vt:lpstr>Презентация PowerPoint</vt:lpstr>
      <vt:lpstr>Типы текстовых файлов</vt:lpstr>
      <vt:lpstr>Презентация PowerPoint</vt:lpstr>
      <vt:lpstr>Редактирование</vt:lpstr>
      <vt:lpstr>Форматирование</vt:lpstr>
      <vt:lpstr>Правила набора текста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Используйте отображение скрытых знаков форматирования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44</cp:revision>
  <dcterms:created xsi:type="dcterms:W3CDTF">2010-11-16T21:28:16Z</dcterms:created>
  <dcterms:modified xsi:type="dcterms:W3CDTF">2015-04-08T16:17:12Z</dcterms:modified>
</cp:coreProperties>
</file>