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  <p:sldMasterId id="2147483813" r:id="rId2"/>
  </p:sldMasterIdLst>
  <p:sldIdLst>
    <p:sldId id="256" r:id="rId3"/>
    <p:sldId id="287" r:id="rId4"/>
    <p:sldId id="257" r:id="rId5"/>
    <p:sldId id="258" r:id="rId6"/>
    <p:sldId id="259" r:id="rId7"/>
    <p:sldId id="262" r:id="rId8"/>
    <p:sldId id="273" r:id="rId9"/>
    <p:sldId id="284" r:id="rId10"/>
    <p:sldId id="264" r:id="rId11"/>
    <p:sldId id="276" r:id="rId12"/>
    <p:sldId id="286" r:id="rId13"/>
    <p:sldId id="265" r:id="rId14"/>
    <p:sldId id="279" r:id="rId15"/>
    <p:sldId id="281" r:id="rId16"/>
    <p:sldId id="280" r:id="rId17"/>
    <p:sldId id="282" r:id="rId18"/>
    <p:sldId id="283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CC0A"/>
    <a:srgbClr val="F0F026"/>
    <a:srgbClr val="67A790"/>
    <a:srgbClr val="993F75"/>
    <a:srgbClr val="F7A51F"/>
    <a:srgbClr val="19AE0E"/>
    <a:srgbClr val="FA142F"/>
    <a:srgbClr val="148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7" autoAdjust="0"/>
    <p:restoredTop sz="94581" autoAdjust="0"/>
  </p:normalViewPr>
  <p:slideViewPr>
    <p:cSldViewPr>
      <p:cViewPr varScale="1">
        <p:scale>
          <a:sx n="43" d="100"/>
          <a:sy n="43" d="100"/>
        </p:scale>
        <p:origin x="137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Прямоуг.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ru-RU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" name="Прямоуг.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7" name="Группа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Прямоуг.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Прямоуг.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Прямоуг.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Прямоуг.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Прямоуг.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Прямоуг.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Прямоуг.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Прямоуг.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Прямоуг.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Прямоуг.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2400" b="0">
                  <a:solidFill>
                    <a:schemeClr val="tx1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76147" name="Прямоуг.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76148" name="Прямоуг.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Прямоуг.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Прямоуг.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Прямоуг.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F3290-B6A4-4652-8D2B-AAC021BDE3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8918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53BCD3-8424-4086-AA4E-3A17FE71082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788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481518-C81C-4EA9-99B2-6F2808C8049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387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2EB5B-F7F5-4CDF-A1F7-B0DA4454EF7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596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9DB07B-C848-495D-B599-F6B825D8814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8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189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8229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4000500"/>
            <a:ext cx="8229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7905D1-CFDA-43F1-89BA-86B7299C259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414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E8C6B4-A2FD-445B-B091-7AF43745E83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802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Группа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Овал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/>
              </a:p>
            </p:txBody>
          </p:sp>
          <p:sp>
            <p:nvSpPr>
              <p:cNvPr id="136" name="Овал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/>
              </a:p>
            </p:txBody>
          </p:sp>
        </p:grpSp>
        <p:grpSp>
          <p:nvGrpSpPr>
            <p:cNvPr id="6" name="Группа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22" name="Группа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Группа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33" name="Овал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ru-RU"/>
                  </a:p>
                </p:txBody>
              </p:sp>
              <p:sp>
                <p:nvSpPr>
                  <p:cNvPr id="134" name="Овал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bg2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ru-RU"/>
                  </a:p>
                </p:txBody>
              </p:sp>
            </p:grpSp>
            <p:grpSp>
              <p:nvGrpSpPr>
                <p:cNvPr id="34" name="Группа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Группа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31" name="Полилиния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2" name="Полилиния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6" name="Группа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29" name="Полилиния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347 h 504"/>
                        <a:gd name="T2" fmla="*/ 573 w 2736"/>
                        <a:gd name="T3" fmla="*/ 116 h 504"/>
                        <a:gd name="T4" fmla="*/ 1178 w 2736"/>
                        <a:gd name="T5" fmla="*/ 17 h 504"/>
                        <a:gd name="T6" fmla="*/ 1814 w 2736"/>
                        <a:gd name="T7" fmla="*/ 17 h 504"/>
                        <a:gd name="T8" fmla="*/ 1803 w 2736"/>
                        <a:gd name="T9" fmla="*/ 71 h 504"/>
                        <a:gd name="T10" fmla="*/ 1170 w 2736"/>
                        <a:gd name="T11" fmla="*/ 71 h 504"/>
                        <a:gd name="T12" fmla="*/ 434 w 2736"/>
                        <a:gd name="T13" fmla="*/ 201 h 504"/>
                        <a:gd name="T14" fmla="*/ 0 w 2736"/>
                        <a:gd name="T15" fmla="*/ 3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30" name="Полилиния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>
                        <a:gd name="T0" fmla="*/ 3 w 1769"/>
                        <a:gd name="T1" fmla="*/ 6 h 791"/>
                        <a:gd name="T2" fmla="*/ 267 w 1769"/>
                        <a:gd name="T3" fmla="*/ 39 h 791"/>
                        <a:gd name="T4" fmla="*/ 637 w 1769"/>
                        <a:gd name="T5" fmla="*/ 138 h 791"/>
                        <a:gd name="T6" fmla="*/ 887 w 1769"/>
                        <a:gd name="T7" fmla="*/ 298 h 791"/>
                        <a:gd name="T8" fmla="*/ 967 w 1769"/>
                        <a:gd name="T9" fmla="*/ 420 h 791"/>
                        <a:gd name="T10" fmla="*/ 930 w 1769"/>
                        <a:gd name="T11" fmla="*/ 542 h 791"/>
                        <a:gd name="T12" fmla="*/ 875 w 1769"/>
                        <a:gd name="T13" fmla="*/ 435 h 791"/>
                        <a:gd name="T14" fmla="*/ 765 w 1769"/>
                        <a:gd name="T15" fmla="*/ 313 h 791"/>
                        <a:gd name="T16" fmla="*/ 611 w 1769"/>
                        <a:gd name="T17" fmla="*/ 204 h 791"/>
                        <a:gd name="T18" fmla="*/ 320 w 1769"/>
                        <a:gd name="T19" fmla="*/ 105 h 791"/>
                        <a:gd name="T20" fmla="*/ 0 w 1769"/>
                        <a:gd name="T21" fmla="*/ 52 h 791"/>
                        <a:gd name="T22" fmla="*/ 3 w 1769"/>
                        <a:gd name="T23" fmla="*/ 6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7" name="Группа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Полилиния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304 h 504"/>
                        <a:gd name="T2" fmla="*/ 548 w 2736"/>
                        <a:gd name="T3" fmla="*/ 101 h 504"/>
                        <a:gd name="T4" fmla="*/ 1127 w 2736"/>
                        <a:gd name="T5" fmla="*/ 14 h 504"/>
                        <a:gd name="T6" fmla="*/ 1736 w 2736"/>
                        <a:gd name="T7" fmla="*/ 14 h 504"/>
                        <a:gd name="T8" fmla="*/ 1726 w 2736"/>
                        <a:gd name="T9" fmla="*/ 62 h 504"/>
                        <a:gd name="T10" fmla="*/ 1119 w 2736"/>
                        <a:gd name="T11" fmla="*/ 62 h 504"/>
                        <a:gd name="T12" fmla="*/ 415 w 2736"/>
                        <a:gd name="T13" fmla="*/ 176 h 504"/>
                        <a:gd name="T14" fmla="*/ 0 w 2736"/>
                        <a:gd name="T15" fmla="*/ 3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8" name="Полилиния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6 w 1769"/>
                        <a:gd name="T3" fmla="*/ 34 h 791"/>
                        <a:gd name="T4" fmla="*/ 610 w 1769"/>
                        <a:gd name="T5" fmla="*/ 120 h 791"/>
                        <a:gd name="T6" fmla="*/ 849 w 1769"/>
                        <a:gd name="T7" fmla="*/ 260 h 791"/>
                        <a:gd name="T8" fmla="*/ 925 w 1769"/>
                        <a:gd name="T9" fmla="*/ 366 h 791"/>
                        <a:gd name="T10" fmla="*/ 890 w 1769"/>
                        <a:gd name="T11" fmla="*/ 474 h 791"/>
                        <a:gd name="T12" fmla="*/ 837 w 1769"/>
                        <a:gd name="T13" fmla="*/ 380 h 791"/>
                        <a:gd name="T14" fmla="*/ 732 w 1769"/>
                        <a:gd name="T15" fmla="*/ 273 h 791"/>
                        <a:gd name="T16" fmla="*/ 584 w 1769"/>
                        <a:gd name="T17" fmla="*/ 178 h 791"/>
                        <a:gd name="T18" fmla="*/ 306 w 1769"/>
                        <a:gd name="T19" fmla="*/ 91 h 791"/>
                        <a:gd name="T20" fmla="*/ 0 w 1769"/>
                        <a:gd name="T21" fmla="*/ 46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8" name="Группа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Полилиния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335 h 504"/>
                        <a:gd name="T2" fmla="*/ 530 w 2736"/>
                        <a:gd name="T3" fmla="*/ 112 h 504"/>
                        <a:gd name="T4" fmla="*/ 1089 w 2736"/>
                        <a:gd name="T5" fmla="*/ 16 h 504"/>
                        <a:gd name="T6" fmla="*/ 1677 w 2736"/>
                        <a:gd name="T7" fmla="*/ 16 h 504"/>
                        <a:gd name="T8" fmla="*/ 1667 w 2736"/>
                        <a:gd name="T9" fmla="*/ 68 h 504"/>
                        <a:gd name="T10" fmla="*/ 1081 w 2736"/>
                        <a:gd name="T11" fmla="*/ 68 h 504"/>
                        <a:gd name="T12" fmla="*/ 401 w 2736"/>
                        <a:gd name="T13" fmla="*/ 194 h 504"/>
                        <a:gd name="T14" fmla="*/ 0 w 2736"/>
                        <a:gd name="T15" fmla="*/ 33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6" name="Полилиния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7 w 1769"/>
                        <a:gd name="T3" fmla="*/ 37 h 791"/>
                        <a:gd name="T4" fmla="*/ 589 w 1769"/>
                        <a:gd name="T5" fmla="*/ 133 h 791"/>
                        <a:gd name="T6" fmla="*/ 821 w 1769"/>
                        <a:gd name="T7" fmla="*/ 287 h 791"/>
                        <a:gd name="T8" fmla="*/ 894 w 1769"/>
                        <a:gd name="T9" fmla="*/ 405 h 791"/>
                        <a:gd name="T10" fmla="*/ 860 w 1769"/>
                        <a:gd name="T11" fmla="*/ 523 h 791"/>
                        <a:gd name="T12" fmla="*/ 809 w 1769"/>
                        <a:gd name="T13" fmla="*/ 420 h 791"/>
                        <a:gd name="T14" fmla="*/ 707 w 1769"/>
                        <a:gd name="T15" fmla="*/ 302 h 791"/>
                        <a:gd name="T16" fmla="*/ 565 w 1769"/>
                        <a:gd name="T17" fmla="*/ 197 h 791"/>
                        <a:gd name="T18" fmla="*/ 296 w 1769"/>
                        <a:gd name="T19" fmla="*/ 101 h 791"/>
                        <a:gd name="T20" fmla="*/ 0 w 1769"/>
                        <a:gd name="T21" fmla="*/ 51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9" name="Группа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23" name="Полилиния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488 w 2736"/>
                        <a:gd name="T3" fmla="*/ 104 h 504"/>
                        <a:gd name="T4" fmla="*/ 1003 w 2736"/>
                        <a:gd name="T5" fmla="*/ 15 h 504"/>
                        <a:gd name="T6" fmla="*/ 1545 w 2736"/>
                        <a:gd name="T7" fmla="*/ 15 h 504"/>
                        <a:gd name="T8" fmla="*/ 1536 w 2736"/>
                        <a:gd name="T9" fmla="*/ 64 h 504"/>
                        <a:gd name="T10" fmla="*/ 996 w 2736"/>
                        <a:gd name="T11" fmla="*/ 64 h 504"/>
                        <a:gd name="T12" fmla="*/ 369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4" name="Полилиния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28 w 1769"/>
                        <a:gd name="T3" fmla="*/ 35 h 791"/>
                        <a:gd name="T4" fmla="*/ 543 w 1769"/>
                        <a:gd name="T5" fmla="*/ 124 h 791"/>
                        <a:gd name="T6" fmla="*/ 756 w 1769"/>
                        <a:gd name="T7" fmla="*/ 267 h 791"/>
                        <a:gd name="T8" fmla="*/ 824 w 1769"/>
                        <a:gd name="T9" fmla="*/ 376 h 791"/>
                        <a:gd name="T10" fmla="*/ 792 w 1769"/>
                        <a:gd name="T11" fmla="*/ 487 h 791"/>
                        <a:gd name="T12" fmla="*/ 746 w 1769"/>
                        <a:gd name="T13" fmla="*/ 391 h 791"/>
                        <a:gd name="T14" fmla="*/ 652 w 1769"/>
                        <a:gd name="T15" fmla="*/ 281 h 791"/>
                        <a:gd name="T16" fmla="*/ 520 w 1769"/>
                        <a:gd name="T17" fmla="*/ 183 h 791"/>
                        <a:gd name="T18" fmla="*/ 273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0" name="Группа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21" name="Полилиния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219 h 504"/>
                        <a:gd name="T2" fmla="*/ 443 w 2736"/>
                        <a:gd name="T3" fmla="*/ 73 h 504"/>
                        <a:gd name="T4" fmla="*/ 911 w 2736"/>
                        <a:gd name="T5" fmla="*/ 10 h 504"/>
                        <a:gd name="T6" fmla="*/ 1404 w 2736"/>
                        <a:gd name="T7" fmla="*/ 10 h 504"/>
                        <a:gd name="T8" fmla="*/ 1396 w 2736"/>
                        <a:gd name="T9" fmla="*/ 45 h 504"/>
                        <a:gd name="T10" fmla="*/ 905 w 2736"/>
                        <a:gd name="T11" fmla="*/ 45 h 504"/>
                        <a:gd name="T12" fmla="*/ 336 w 2736"/>
                        <a:gd name="T13" fmla="*/ 127 h 504"/>
                        <a:gd name="T14" fmla="*/ 0 w 2736"/>
                        <a:gd name="T15" fmla="*/ 21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2" name="Полилиния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07 w 1769"/>
                        <a:gd name="T3" fmla="*/ 24 h 791"/>
                        <a:gd name="T4" fmla="*/ 493 w 1769"/>
                        <a:gd name="T5" fmla="*/ 87 h 791"/>
                        <a:gd name="T6" fmla="*/ 687 w 1769"/>
                        <a:gd name="T7" fmla="*/ 187 h 791"/>
                        <a:gd name="T8" fmla="*/ 748 w 1769"/>
                        <a:gd name="T9" fmla="*/ 264 h 791"/>
                        <a:gd name="T10" fmla="*/ 720 w 1769"/>
                        <a:gd name="T11" fmla="*/ 341 h 791"/>
                        <a:gd name="T12" fmla="*/ 677 w 1769"/>
                        <a:gd name="T13" fmla="*/ 274 h 791"/>
                        <a:gd name="T14" fmla="*/ 592 w 1769"/>
                        <a:gd name="T15" fmla="*/ 197 h 791"/>
                        <a:gd name="T16" fmla="*/ 473 w 1769"/>
                        <a:gd name="T17" fmla="*/ 128 h 791"/>
                        <a:gd name="T18" fmla="*/ 248 w 1769"/>
                        <a:gd name="T19" fmla="*/ 66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1" name="Группа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19" name="Полилиния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0" name="Полилиния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2" name="Группа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Полилиния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8" name="Полилиния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" name="Группа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15" name="Полилиния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347 h 504"/>
                        <a:gd name="T2" fmla="*/ 573 w 2736"/>
                        <a:gd name="T3" fmla="*/ 116 h 504"/>
                        <a:gd name="T4" fmla="*/ 1178 w 2736"/>
                        <a:gd name="T5" fmla="*/ 17 h 504"/>
                        <a:gd name="T6" fmla="*/ 1814 w 2736"/>
                        <a:gd name="T7" fmla="*/ 17 h 504"/>
                        <a:gd name="T8" fmla="*/ 1803 w 2736"/>
                        <a:gd name="T9" fmla="*/ 71 h 504"/>
                        <a:gd name="T10" fmla="*/ 1170 w 2736"/>
                        <a:gd name="T11" fmla="*/ 71 h 504"/>
                        <a:gd name="T12" fmla="*/ 434 w 2736"/>
                        <a:gd name="T13" fmla="*/ 201 h 504"/>
                        <a:gd name="T14" fmla="*/ 0 w 2736"/>
                        <a:gd name="T15" fmla="*/ 3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6" name="Полилиния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>
                        <a:gd name="T0" fmla="*/ 3 w 1769"/>
                        <a:gd name="T1" fmla="*/ 6 h 791"/>
                        <a:gd name="T2" fmla="*/ 267 w 1769"/>
                        <a:gd name="T3" fmla="*/ 39 h 791"/>
                        <a:gd name="T4" fmla="*/ 637 w 1769"/>
                        <a:gd name="T5" fmla="*/ 138 h 791"/>
                        <a:gd name="T6" fmla="*/ 887 w 1769"/>
                        <a:gd name="T7" fmla="*/ 298 h 791"/>
                        <a:gd name="T8" fmla="*/ 967 w 1769"/>
                        <a:gd name="T9" fmla="*/ 420 h 791"/>
                        <a:gd name="T10" fmla="*/ 930 w 1769"/>
                        <a:gd name="T11" fmla="*/ 542 h 791"/>
                        <a:gd name="T12" fmla="*/ 875 w 1769"/>
                        <a:gd name="T13" fmla="*/ 435 h 791"/>
                        <a:gd name="T14" fmla="*/ 765 w 1769"/>
                        <a:gd name="T15" fmla="*/ 313 h 791"/>
                        <a:gd name="T16" fmla="*/ 611 w 1769"/>
                        <a:gd name="T17" fmla="*/ 204 h 791"/>
                        <a:gd name="T18" fmla="*/ 320 w 1769"/>
                        <a:gd name="T19" fmla="*/ 105 h 791"/>
                        <a:gd name="T20" fmla="*/ 0 w 1769"/>
                        <a:gd name="T21" fmla="*/ 52 h 791"/>
                        <a:gd name="T22" fmla="*/ 3 w 1769"/>
                        <a:gd name="T23" fmla="*/ 6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4" name="Группа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13" name="Полилиния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304 h 504"/>
                        <a:gd name="T2" fmla="*/ 548 w 2736"/>
                        <a:gd name="T3" fmla="*/ 101 h 504"/>
                        <a:gd name="T4" fmla="*/ 1127 w 2736"/>
                        <a:gd name="T5" fmla="*/ 14 h 504"/>
                        <a:gd name="T6" fmla="*/ 1736 w 2736"/>
                        <a:gd name="T7" fmla="*/ 14 h 504"/>
                        <a:gd name="T8" fmla="*/ 1726 w 2736"/>
                        <a:gd name="T9" fmla="*/ 62 h 504"/>
                        <a:gd name="T10" fmla="*/ 1119 w 2736"/>
                        <a:gd name="T11" fmla="*/ 62 h 504"/>
                        <a:gd name="T12" fmla="*/ 415 w 2736"/>
                        <a:gd name="T13" fmla="*/ 176 h 504"/>
                        <a:gd name="T14" fmla="*/ 0 w 2736"/>
                        <a:gd name="T15" fmla="*/ 3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4" name="Полилиния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6 w 1769"/>
                        <a:gd name="T3" fmla="*/ 34 h 791"/>
                        <a:gd name="T4" fmla="*/ 610 w 1769"/>
                        <a:gd name="T5" fmla="*/ 120 h 791"/>
                        <a:gd name="T6" fmla="*/ 849 w 1769"/>
                        <a:gd name="T7" fmla="*/ 260 h 791"/>
                        <a:gd name="T8" fmla="*/ 925 w 1769"/>
                        <a:gd name="T9" fmla="*/ 366 h 791"/>
                        <a:gd name="T10" fmla="*/ 890 w 1769"/>
                        <a:gd name="T11" fmla="*/ 474 h 791"/>
                        <a:gd name="T12" fmla="*/ 837 w 1769"/>
                        <a:gd name="T13" fmla="*/ 380 h 791"/>
                        <a:gd name="T14" fmla="*/ 732 w 1769"/>
                        <a:gd name="T15" fmla="*/ 273 h 791"/>
                        <a:gd name="T16" fmla="*/ 584 w 1769"/>
                        <a:gd name="T17" fmla="*/ 178 h 791"/>
                        <a:gd name="T18" fmla="*/ 306 w 1769"/>
                        <a:gd name="T19" fmla="*/ 91 h 791"/>
                        <a:gd name="T20" fmla="*/ 0 w 1769"/>
                        <a:gd name="T21" fmla="*/ 46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5" name="Группа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1" name="Полилиния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335 h 504"/>
                        <a:gd name="T2" fmla="*/ 530 w 2736"/>
                        <a:gd name="T3" fmla="*/ 112 h 504"/>
                        <a:gd name="T4" fmla="*/ 1089 w 2736"/>
                        <a:gd name="T5" fmla="*/ 16 h 504"/>
                        <a:gd name="T6" fmla="*/ 1677 w 2736"/>
                        <a:gd name="T7" fmla="*/ 16 h 504"/>
                        <a:gd name="T8" fmla="*/ 1667 w 2736"/>
                        <a:gd name="T9" fmla="*/ 68 h 504"/>
                        <a:gd name="T10" fmla="*/ 1081 w 2736"/>
                        <a:gd name="T11" fmla="*/ 68 h 504"/>
                        <a:gd name="T12" fmla="*/ 401 w 2736"/>
                        <a:gd name="T13" fmla="*/ 194 h 504"/>
                        <a:gd name="T14" fmla="*/ 0 w 2736"/>
                        <a:gd name="T15" fmla="*/ 33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" name="Полилиния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7 w 1769"/>
                        <a:gd name="T3" fmla="*/ 37 h 791"/>
                        <a:gd name="T4" fmla="*/ 589 w 1769"/>
                        <a:gd name="T5" fmla="*/ 133 h 791"/>
                        <a:gd name="T6" fmla="*/ 821 w 1769"/>
                        <a:gd name="T7" fmla="*/ 287 h 791"/>
                        <a:gd name="T8" fmla="*/ 894 w 1769"/>
                        <a:gd name="T9" fmla="*/ 405 h 791"/>
                        <a:gd name="T10" fmla="*/ 860 w 1769"/>
                        <a:gd name="T11" fmla="*/ 523 h 791"/>
                        <a:gd name="T12" fmla="*/ 809 w 1769"/>
                        <a:gd name="T13" fmla="*/ 420 h 791"/>
                        <a:gd name="T14" fmla="*/ 707 w 1769"/>
                        <a:gd name="T15" fmla="*/ 302 h 791"/>
                        <a:gd name="T16" fmla="*/ 565 w 1769"/>
                        <a:gd name="T17" fmla="*/ 197 h 791"/>
                        <a:gd name="T18" fmla="*/ 296 w 1769"/>
                        <a:gd name="T19" fmla="*/ 101 h 791"/>
                        <a:gd name="T20" fmla="*/ 0 w 1769"/>
                        <a:gd name="T21" fmla="*/ 51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6" name="Группа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09" name="Полилиния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488 w 2736"/>
                        <a:gd name="T3" fmla="*/ 104 h 504"/>
                        <a:gd name="T4" fmla="*/ 1003 w 2736"/>
                        <a:gd name="T5" fmla="*/ 15 h 504"/>
                        <a:gd name="T6" fmla="*/ 1545 w 2736"/>
                        <a:gd name="T7" fmla="*/ 15 h 504"/>
                        <a:gd name="T8" fmla="*/ 1536 w 2736"/>
                        <a:gd name="T9" fmla="*/ 64 h 504"/>
                        <a:gd name="T10" fmla="*/ 996 w 2736"/>
                        <a:gd name="T11" fmla="*/ 64 h 504"/>
                        <a:gd name="T12" fmla="*/ 369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0" name="Полилиния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28 w 1769"/>
                        <a:gd name="T3" fmla="*/ 35 h 791"/>
                        <a:gd name="T4" fmla="*/ 543 w 1769"/>
                        <a:gd name="T5" fmla="*/ 124 h 791"/>
                        <a:gd name="T6" fmla="*/ 756 w 1769"/>
                        <a:gd name="T7" fmla="*/ 267 h 791"/>
                        <a:gd name="T8" fmla="*/ 824 w 1769"/>
                        <a:gd name="T9" fmla="*/ 376 h 791"/>
                        <a:gd name="T10" fmla="*/ 792 w 1769"/>
                        <a:gd name="T11" fmla="*/ 487 h 791"/>
                        <a:gd name="T12" fmla="*/ 746 w 1769"/>
                        <a:gd name="T13" fmla="*/ 391 h 791"/>
                        <a:gd name="T14" fmla="*/ 652 w 1769"/>
                        <a:gd name="T15" fmla="*/ 281 h 791"/>
                        <a:gd name="T16" fmla="*/ 520 w 1769"/>
                        <a:gd name="T17" fmla="*/ 183 h 791"/>
                        <a:gd name="T18" fmla="*/ 273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7" name="Группа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07" name="Полилиния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219 h 504"/>
                        <a:gd name="T2" fmla="*/ 443 w 2736"/>
                        <a:gd name="T3" fmla="*/ 73 h 504"/>
                        <a:gd name="T4" fmla="*/ 911 w 2736"/>
                        <a:gd name="T5" fmla="*/ 10 h 504"/>
                        <a:gd name="T6" fmla="*/ 1404 w 2736"/>
                        <a:gd name="T7" fmla="*/ 10 h 504"/>
                        <a:gd name="T8" fmla="*/ 1396 w 2736"/>
                        <a:gd name="T9" fmla="*/ 45 h 504"/>
                        <a:gd name="T10" fmla="*/ 905 w 2736"/>
                        <a:gd name="T11" fmla="*/ 45 h 504"/>
                        <a:gd name="T12" fmla="*/ 336 w 2736"/>
                        <a:gd name="T13" fmla="*/ 127 h 504"/>
                        <a:gd name="T14" fmla="*/ 0 w 2736"/>
                        <a:gd name="T15" fmla="*/ 21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8" name="Полилиния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07 w 1769"/>
                        <a:gd name="T3" fmla="*/ 24 h 791"/>
                        <a:gd name="T4" fmla="*/ 493 w 1769"/>
                        <a:gd name="T5" fmla="*/ 87 h 791"/>
                        <a:gd name="T6" fmla="*/ 687 w 1769"/>
                        <a:gd name="T7" fmla="*/ 187 h 791"/>
                        <a:gd name="T8" fmla="*/ 748 w 1769"/>
                        <a:gd name="T9" fmla="*/ 264 h 791"/>
                        <a:gd name="T10" fmla="*/ 720 w 1769"/>
                        <a:gd name="T11" fmla="*/ 341 h 791"/>
                        <a:gd name="T12" fmla="*/ 677 w 1769"/>
                        <a:gd name="T13" fmla="*/ 274 h 791"/>
                        <a:gd name="T14" fmla="*/ 592 w 1769"/>
                        <a:gd name="T15" fmla="*/ 197 h 791"/>
                        <a:gd name="T16" fmla="*/ 473 w 1769"/>
                        <a:gd name="T17" fmla="*/ 128 h 791"/>
                        <a:gd name="T18" fmla="*/ 248 w 1769"/>
                        <a:gd name="T19" fmla="*/ 66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8" name="Группа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Полилиния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6" name="Полилиния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9" name="Группа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03" name="Полилиния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4" name="Полилиния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0" name="Группа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Полилиния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2" name="Полилиния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1" name="Группа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Полилиния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95 w 2736"/>
                        <a:gd name="T3" fmla="*/ 72 h 504"/>
                        <a:gd name="T4" fmla="*/ 812 w 2736"/>
                        <a:gd name="T5" fmla="*/ 10 h 504"/>
                        <a:gd name="T6" fmla="*/ 1251 w 2736"/>
                        <a:gd name="T7" fmla="*/ 10 h 504"/>
                        <a:gd name="T8" fmla="*/ 1244 w 2736"/>
                        <a:gd name="T9" fmla="*/ 44 h 504"/>
                        <a:gd name="T10" fmla="*/ 807 w 2736"/>
                        <a:gd name="T11" fmla="*/ 44 h 504"/>
                        <a:gd name="T12" fmla="*/ 299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0" name="Полилиния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4 w 1769"/>
                        <a:gd name="T3" fmla="*/ 24 h 791"/>
                        <a:gd name="T4" fmla="*/ 440 w 1769"/>
                        <a:gd name="T5" fmla="*/ 85 h 791"/>
                        <a:gd name="T6" fmla="*/ 612 w 1769"/>
                        <a:gd name="T7" fmla="*/ 185 h 791"/>
                        <a:gd name="T8" fmla="*/ 667 w 1769"/>
                        <a:gd name="T9" fmla="*/ 260 h 791"/>
                        <a:gd name="T10" fmla="*/ 642 w 1769"/>
                        <a:gd name="T11" fmla="*/ 336 h 791"/>
                        <a:gd name="T12" fmla="*/ 604 w 1769"/>
                        <a:gd name="T13" fmla="*/ 270 h 791"/>
                        <a:gd name="T14" fmla="*/ 528 w 1769"/>
                        <a:gd name="T15" fmla="*/ 194 h 791"/>
                        <a:gd name="T16" fmla="*/ 421 w 1769"/>
                        <a:gd name="T17" fmla="*/ 126 h 791"/>
                        <a:gd name="T18" fmla="*/ 221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2" name="Группа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97" name="Полилиния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47 w 2736"/>
                        <a:gd name="T3" fmla="*/ 72 h 504"/>
                        <a:gd name="T4" fmla="*/ 714 w 2736"/>
                        <a:gd name="T5" fmla="*/ 10 h 504"/>
                        <a:gd name="T6" fmla="*/ 1100 w 2736"/>
                        <a:gd name="T7" fmla="*/ 10 h 504"/>
                        <a:gd name="T8" fmla="*/ 1094 w 2736"/>
                        <a:gd name="T9" fmla="*/ 44 h 504"/>
                        <a:gd name="T10" fmla="*/ 709 w 2736"/>
                        <a:gd name="T11" fmla="*/ 44 h 504"/>
                        <a:gd name="T12" fmla="*/ 263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8" name="Полилиния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62 w 1769"/>
                        <a:gd name="T3" fmla="*/ 24 h 791"/>
                        <a:gd name="T4" fmla="*/ 387 w 1769"/>
                        <a:gd name="T5" fmla="*/ 85 h 791"/>
                        <a:gd name="T6" fmla="*/ 538 w 1769"/>
                        <a:gd name="T7" fmla="*/ 185 h 791"/>
                        <a:gd name="T8" fmla="*/ 587 w 1769"/>
                        <a:gd name="T9" fmla="*/ 260 h 791"/>
                        <a:gd name="T10" fmla="*/ 564 w 1769"/>
                        <a:gd name="T11" fmla="*/ 336 h 791"/>
                        <a:gd name="T12" fmla="*/ 531 w 1769"/>
                        <a:gd name="T13" fmla="*/ 270 h 791"/>
                        <a:gd name="T14" fmla="*/ 464 w 1769"/>
                        <a:gd name="T15" fmla="*/ 194 h 791"/>
                        <a:gd name="T16" fmla="*/ 371 w 1769"/>
                        <a:gd name="T17" fmla="*/ 126 h 791"/>
                        <a:gd name="T18" fmla="*/ 194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3" name="Группа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95" name="Полилиния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35 w 2736"/>
                        <a:gd name="T3" fmla="*/ 72 h 504"/>
                        <a:gd name="T4" fmla="*/ 689 w 2736"/>
                        <a:gd name="T5" fmla="*/ 10 h 504"/>
                        <a:gd name="T6" fmla="*/ 1061 w 2736"/>
                        <a:gd name="T7" fmla="*/ 10 h 504"/>
                        <a:gd name="T8" fmla="*/ 1055 w 2736"/>
                        <a:gd name="T9" fmla="*/ 44 h 504"/>
                        <a:gd name="T10" fmla="*/ 684 w 2736"/>
                        <a:gd name="T11" fmla="*/ 44 h 504"/>
                        <a:gd name="T12" fmla="*/ 254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6" name="Полилиния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56 w 1769"/>
                        <a:gd name="T3" fmla="*/ 24 h 791"/>
                        <a:gd name="T4" fmla="*/ 373 w 1769"/>
                        <a:gd name="T5" fmla="*/ 85 h 791"/>
                        <a:gd name="T6" fmla="*/ 519 w 1769"/>
                        <a:gd name="T7" fmla="*/ 185 h 791"/>
                        <a:gd name="T8" fmla="*/ 566 w 1769"/>
                        <a:gd name="T9" fmla="*/ 260 h 791"/>
                        <a:gd name="T10" fmla="*/ 544 w 1769"/>
                        <a:gd name="T11" fmla="*/ 336 h 791"/>
                        <a:gd name="T12" fmla="*/ 512 w 1769"/>
                        <a:gd name="T13" fmla="*/ 270 h 791"/>
                        <a:gd name="T14" fmla="*/ 448 w 1769"/>
                        <a:gd name="T15" fmla="*/ 194 h 791"/>
                        <a:gd name="T16" fmla="*/ 357 w 1769"/>
                        <a:gd name="T17" fmla="*/ 126 h 791"/>
                        <a:gd name="T18" fmla="*/ 18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" name="Группа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93" name="Полилиния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" name="Полилиния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5" name="Группа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Полилиния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2" name="Полилиния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6" name="Полилиния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>
                      <a:gd name="T0" fmla="*/ 0 w 2736"/>
                      <a:gd name="T1" fmla="*/ 145 h 504"/>
                      <a:gd name="T2" fmla="*/ 324 w 2736"/>
                      <a:gd name="T3" fmla="*/ 48 h 504"/>
                      <a:gd name="T4" fmla="*/ 667 w 2736"/>
                      <a:gd name="T5" fmla="*/ 7 h 504"/>
                      <a:gd name="T6" fmla="*/ 1027 w 2736"/>
                      <a:gd name="T7" fmla="*/ 7 h 504"/>
                      <a:gd name="T8" fmla="*/ 1021 w 2736"/>
                      <a:gd name="T9" fmla="*/ 30 h 504"/>
                      <a:gd name="T10" fmla="*/ 662 w 2736"/>
                      <a:gd name="T11" fmla="*/ 30 h 504"/>
                      <a:gd name="T12" fmla="*/ 245 w 2736"/>
                      <a:gd name="T13" fmla="*/ 84 h 504"/>
                      <a:gd name="T14" fmla="*/ 0 w 2736"/>
                      <a:gd name="T15" fmla="*/ 14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57" name="Полилиния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2 w 1769"/>
                      <a:gd name="T1" fmla="*/ 2 h 791"/>
                      <a:gd name="T2" fmla="*/ 151 w 1769"/>
                      <a:gd name="T3" fmla="*/ 16 h 791"/>
                      <a:gd name="T4" fmla="*/ 361 w 1769"/>
                      <a:gd name="T5" fmla="*/ 58 h 791"/>
                      <a:gd name="T6" fmla="*/ 503 w 1769"/>
                      <a:gd name="T7" fmla="*/ 125 h 791"/>
                      <a:gd name="T8" fmla="*/ 548 w 1769"/>
                      <a:gd name="T9" fmla="*/ 176 h 791"/>
                      <a:gd name="T10" fmla="*/ 527 w 1769"/>
                      <a:gd name="T11" fmla="*/ 228 h 791"/>
                      <a:gd name="T12" fmla="*/ 496 w 1769"/>
                      <a:gd name="T13" fmla="*/ 183 h 791"/>
                      <a:gd name="T14" fmla="*/ 433 w 1769"/>
                      <a:gd name="T15" fmla="*/ 131 h 791"/>
                      <a:gd name="T16" fmla="*/ 346 w 1769"/>
                      <a:gd name="T17" fmla="*/ 86 h 791"/>
                      <a:gd name="T18" fmla="*/ 181 w 1769"/>
                      <a:gd name="T19" fmla="*/ 44 h 791"/>
                      <a:gd name="T20" fmla="*/ 0 w 1769"/>
                      <a:gd name="T21" fmla="*/ 22 h 791"/>
                      <a:gd name="T22" fmla="*/ 2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58" name="Группа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89" name="Полилиния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184 h 504"/>
                        <a:gd name="T2" fmla="*/ 335 w 2736"/>
                        <a:gd name="T3" fmla="*/ 61 h 504"/>
                        <a:gd name="T4" fmla="*/ 689 w 2736"/>
                        <a:gd name="T5" fmla="*/ 9 h 504"/>
                        <a:gd name="T6" fmla="*/ 1062 w 2736"/>
                        <a:gd name="T7" fmla="*/ 9 h 504"/>
                        <a:gd name="T8" fmla="*/ 1056 w 2736"/>
                        <a:gd name="T9" fmla="*/ 38 h 504"/>
                        <a:gd name="T10" fmla="*/ 685 w 2736"/>
                        <a:gd name="T11" fmla="*/ 38 h 504"/>
                        <a:gd name="T12" fmla="*/ 254 w 2736"/>
                        <a:gd name="T13" fmla="*/ 107 h 504"/>
                        <a:gd name="T14" fmla="*/ 0 w 2736"/>
                        <a:gd name="T15" fmla="*/ 18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0" name="Полилиния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56 w 1769"/>
                        <a:gd name="T3" fmla="*/ 20 h 791"/>
                        <a:gd name="T4" fmla="*/ 373 w 1769"/>
                        <a:gd name="T5" fmla="*/ 73 h 791"/>
                        <a:gd name="T6" fmla="*/ 519 w 1769"/>
                        <a:gd name="T7" fmla="*/ 158 h 791"/>
                        <a:gd name="T8" fmla="*/ 566 w 1769"/>
                        <a:gd name="T9" fmla="*/ 223 h 791"/>
                        <a:gd name="T10" fmla="*/ 544 w 1769"/>
                        <a:gd name="T11" fmla="*/ 288 h 791"/>
                        <a:gd name="T12" fmla="*/ 512 w 1769"/>
                        <a:gd name="T13" fmla="*/ 231 h 791"/>
                        <a:gd name="T14" fmla="*/ 448 w 1769"/>
                        <a:gd name="T15" fmla="*/ 166 h 791"/>
                        <a:gd name="T16" fmla="*/ 357 w 1769"/>
                        <a:gd name="T17" fmla="*/ 108 h 791"/>
                        <a:gd name="T18" fmla="*/ 187 w 1769"/>
                        <a:gd name="T19" fmla="*/ 56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9" name="Группа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87" name="Полилиния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270 h 504"/>
                        <a:gd name="T2" fmla="*/ 365 w 2736"/>
                        <a:gd name="T3" fmla="*/ 90 h 504"/>
                        <a:gd name="T4" fmla="*/ 750 w 2736"/>
                        <a:gd name="T5" fmla="*/ 13 h 504"/>
                        <a:gd name="T6" fmla="*/ 1155 w 2736"/>
                        <a:gd name="T7" fmla="*/ 13 h 504"/>
                        <a:gd name="T8" fmla="*/ 1148 w 2736"/>
                        <a:gd name="T9" fmla="*/ 55 h 504"/>
                        <a:gd name="T10" fmla="*/ 745 w 2736"/>
                        <a:gd name="T11" fmla="*/ 55 h 504"/>
                        <a:gd name="T12" fmla="*/ 276 w 2736"/>
                        <a:gd name="T13" fmla="*/ 156 h 504"/>
                        <a:gd name="T14" fmla="*/ 0 w 2736"/>
                        <a:gd name="T15" fmla="*/ 27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8" name="Полилиния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170 w 1769"/>
                        <a:gd name="T3" fmla="*/ 30 h 791"/>
                        <a:gd name="T4" fmla="*/ 406 w 1769"/>
                        <a:gd name="T5" fmla="*/ 107 h 791"/>
                        <a:gd name="T6" fmla="*/ 565 w 1769"/>
                        <a:gd name="T7" fmla="*/ 231 h 791"/>
                        <a:gd name="T8" fmla="*/ 615 w 1769"/>
                        <a:gd name="T9" fmla="*/ 326 h 791"/>
                        <a:gd name="T10" fmla="*/ 592 w 1769"/>
                        <a:gd name="T11" fmla="*/ 421 h 791"/>
                        <a:gd name="T12" fmla="*/ 557 w 1769"/>
                        <a:gd name="T13" fmla="*/ 338 h 791"/>
                        <a:gd name="T14" fmla="*/ 487 w 1769"/>
                        <a:gd name="T15" fmla="*/ 243 h 791"/>
                        <a:gd name="T16" fmla="*/ 389 w 1769"/>
                        <a:gd name="T17" fmla="*/ 158 h 791"/>
                        <a:gd name="T18" fmla="*/ 204 w 1769"/>
                        <a:gd name="T19" fmla="*/ 81 h 791"/>
                        <a:gd name="T20" fmla="*/ 0 w 1769"/>
                        <a:gd name="T21" fmla="*/ 41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0" name="Группа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85" name="Полилиния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86 h 504"/>
                        <a:gd name="T2" fmla="*/ 301 w 2736"/>
                        <a:gd name="T3" fmla="*/ 29 h 504"/>
                        <a:gd name="T4" fmla="*/ 619 w 2736"/>
                        <a:gd name="T5" fmla="*/ 4 h 504"/>
                        <a:gd name="T6" fmla="*/ 954 w 2736"/>
                        <a:gd name="T7" fmla="*/ 4 h 504"/>
                        <a:gd name="T8" fmla="*/ 948 w 2736"/>
                        <a:gd name="T9" fmla="*/ 18 h 504"/>
                        <a:gd name="T10" fmla="*/ 615 w 2736"/>
                        <a:gd name="T11" fmla="*/ 18 h 504"/>
                        <a:gd name="T12" fmla="*/ 228 w 2736"/>
                        <a:gd name="T13" fmla="*/ 50 h 504"/>
                        <a:gd name="T14" fmla="*/ 0 w 2736"/>
                        <a:gd name="T15" fmla="*/ 8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6" name="Полилиния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40 w 1769"/>
                        <a:gd name="T3" fmla="*/ 10 h 791"/>
                        <a:gd name="T4" fmla="*/ 335 w 1769"/>
                        <a:gd name="T5" fmla="*/ 34 h 791"/>
                        <a:gd name="T6" fmla="*/ 466 w 1769"/>
                        <a:gd name="T7" fmla="*/ 74 h 791"/>
                        <a:gd name="T8" fmla="*/ 508 w 1769"/>
                        <a:gd name="T9" fmla="*/ 104 h 791"/>
                        <a:gd name="T10" fmla="*/ 489 w 1769"/>
                        <a:gd name="T11" fmla="*/ 134 h 791"/>
                        <a:gd name="T12" fmla="*/ 460 w 1769"/>
                        <a:gd name="T13" fmla="*/ 108 h 791"/>
                        <a:gd name="T14" fmla="*/ 402 w 1769"/>
                        <a:gd name="T15" fmla="*/ 77 h 791"/>
                        <a:gd name="T16" fmla="*/ 321 w 1769"/>
                        <a:gd name="T17" fmla="*/ 51 h 791"/>
                        <a:gd name="T18" fmla="*/ 168 w 1769"/>
                        <a:gd name="T19" fmla="*/ 26 h 791"/>
                        <a:gd name="T20" fmla="*/ 0 w 1769"/>
                        <a:gd name="T21" fmla="*/ 13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1" name="Группа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83" name="Полилиния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4" name="Полилиния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2" name="Группа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81" name="Полилиния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04 w 2736"/>
                        <a:gd name="T3" fmla="*/ 104 h 504"/>
                        <a:gd name="T4" fmla="*/ 1035 w 2736"/>
                        <a:gd name="T5" fmla="*/ 15 h 504"/>
                        <a:gd name="T6" fmla="*/ 1595 w 2736"/>
                        <a:gd name="T7" fmla="*/ 15 h 504"/>
                        <a:gd name="T8" fmla="*/ 1586 w 2736"/>
                        <a:gd name="T9" fmla="*/ 64 h 504"/>
                        <a:gd name="T10" fmla="*/ 1028 w 2736"/>
                        <a:gd name="T11" fmla="*/ 64 h 504"/>
                        <a:gd name="T12" fmla="*/ 381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2" name="Полилиния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35 w 1769"/>
                        <a:gd name="T3" fmla="*/ 35 h 791"/>
                        <a:gd name="T4" fmla="*/ 560 w 1769"/>
                        <a:gd name="T5" fmla="*/ 124 h 791"/>
                        <a:gd name="T6" fmla="*/ 780 w 1769"/>
                        <a:gd name="T7" fmla="*/ 268 h 791"/>
                        <a:gd name="T8" fmla="*/ 850 w 1769"/>
                        <a:gd name="T9" fmla="*/ 377 h 791"/>
                        <a:gd name="T10" fmla="*/ 817 w 1769"/>
                        <a:gd name="T11" fmla="*/ 488 h 791"/>
                        <a:gd name="T12" fmla="*/ 769 w 1769"/>
                        <a:gd name="T13" fmla="*/ 392 h 791"/>
                        <a:gd name="T14" fmla="*/ 672 w 1769"/>
                        <a:gd name="T15" fmla="*/ 281 h 791"/>
                        <a:gd name="T16" fmla="*/ 537 w 1769"/>
                        <a:gd name="T17" fmla="*/ 183 h 791"/>
                        <a:gd name="T18" fmla="*/ 281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" name="Группа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" name="Полилиния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301 h 504"/>
                        <a:gd name="T2" fmla="*/ 540 w 2736"/>
                        <a:gd name="T3" fmla="*/ 100 h 504"/>
                        <a:gd name="T4" fmla="*/ 1111 w 2736"/>
                        <a:gd name="T5" fmla="*/ 14 h 504"/>
                        <a:gd name="T6" fmla="*/ 1711 w 2736"/>
                        <a:gd name="T7" fmla="*/ 14 h 504"/>
                        <a:gd name="T8" fmla="*/ 1701 w 2736"/>
                        <a:gd name="T9" fmla="*/ 62 h 504"/>
                        <a:gd name="T10" fmla="*/ 1103 w 2736"/>
                        <a:gd name="T11" fmla="*/ 62 h 504"/>
                        <a:gd name="T12" fmla="*/ 409 w 2736"/>
                        <a:gd name="T13" fmla="*/ 174 h 504"/>
                        <a:gd name="T14" fmla="*/ 0 w 2736"/>
                        <a:gd name="T15" fmla="*/ 30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0" name="Полилиния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2 w 1769"/>
                        <a:gd name="T3" fmla="*/ 33 h 791"/>
                        <a:gd name="T4" fmla="*/ 600 w 1769"/>
                        <a:gd name="T5" fmla="*/ 120 h 791"/>
                        <a:gd name="T6" fmla="*/ 836 w 1769"/>
                        <a:gd name="T7" fmla="*/ 258 h 791"/>
                        <a:gd name="T8" fmla="*/ 911 w 1769"/>
                        <a:gd name="T9" fmla="*/ 364 h 791"/>
                        <a:gd name="T10" fmla="*/ 876 w 1769"/>
                        <a:gd name="T11" fmla="*/ 471 h 791"/>
                        <a:gd name="T12" fmla="*/ 825 w 1769"/>
                        <a:gd name="T13" fmla="*/ 378 h 791"/>
                        <a:gd name="T14" fmla="*/ 721 w 1769"/>
                        <a:gd name="T15" fmla="*/ 271 h 791"/>
                        <a:gd name="T16" fmla="*/ 576 w 1769"/>
                        <a:gd name="T17" fmla="*/ 177 h 791"/>
                        <a:gd name="T18" fmla="*/ 302 w 1769"/>
                        <a:gd name="T19" fmla="*/ 91 h 791"/>
                        <a:gd name="T20" fmla="*/ 0 w 1769"/>
                        <a:gd name="T21" fmla="*/ 45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" name="Группа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7" name="Полилиния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8" name="Полилиния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5" name="Группа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5" name="Полилиния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>
                        <a:gd name="T0" fmla="*/ 0 w 2736"/>
                        <a:gd name="T1" fmla="*/ 299 h 504"/>
                        <a:gd name="T2" fmla="*/ 521 w 2736"/>
                        <a:gd name="T3" fmla="*/ 100 h 504"/>
                        <a:gd name="T4" fmla="*/ 1071 w 2736"/>
                        <a:gd name="T5" fmla="*/ 14 h 504"/>
                        <a:gd name="T6" fmla="*/ 1650 w 2736"/>
                        <a:gd name="T7" fmla="*/ 14 h 504"/>
                        <a:gd name="T8" fmla="*/ 1640 w 2736"/>
                        <a:gd name="T9" fmla="*/ 61 h 504"/>
                        <a:gd name="T10" fmla="*/ 1064 w 2736"/>
                        <a:gd name="T11" fmla="*/ 61 h 504"/>
                        <a:gd name="T12" fmla="*/ 394 w 2736"/>
                        <a:gd name="T13" fmla="*/ 173 h 504"/>
                        <a:gd name="T14" fmla="*/ 0 w 2736"/>
                        <a:gd name="T15" fmla="*/ 29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6" name="Полилиния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3 w 1769"/>
                        <a:gd name="T3" fmla="*/ 33 h 791"/>
                        <a:gd name="T4" fmla="*/ 579 w 1769"/>
                        <a:gd name="T5" fmla="*/ 119 h 791"/>
                        <a:gd name="T6" fmla="*/ 806 w 1769"/>
                        <a:gd name="T7" fmla="*/ 256 h 791"/>
                        <a:gd name="T8" fmla="*/ 878 w 1769"/>
                        <a:gd name="T9" fmla="*/ 361 h 791"/>
                        <a:gd name="T10" fmla="*/ 845 w 1769"/>
                        <a:gd name="T11" fmla="*/ 467 h 791"/>
                        <a:gd name="T12" fmla="*/ 795 w 1769"/>
                        <a:gd name="T13" fmla="*/ 375 h 791"/>
                        <a:gd name="T14" fmla="*/ 695 w 1769"/>
                        <a:gd name="T15" fmla="*/ 269 h 791"/>
                        <a:gd name="T16" fmla="*/ 555 w 1769"/>
                        <a:gd name="T17" fmla="*/ 176 h 791"/>
                        <a:gd name="T18" fmla="*/ 291 w 1769"/>
                        <a:gd name="T19" fmla="*/ 90 h 791"/>
                        <a:gd name="T20" fmla="*/ 0 w 1769"/>
                        <a:gd name="T21" fmla="*/ 45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6" name="Группа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3" name="Полилиния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>
                        <a:gd name="T0" fmla="*/ 0 w 2736"/>
                        <a:gd name="T1" fmla="*/ 246 h 504"/>
                        <a:gd name="T2" fmla="*/ 506 w 2736"/>
                        <a:gd name="T3" fmla="*/ 82 h 504"/>
                        <a:gd name="T4" fmla="*/ 1039 w 2736"/>
                        <a:gd name="T5" fmla="*/ 12 h 504"/>
                        <a:gd name="T6" fmla="*/ 1601 w 2736"/>
                        <a:gd name="T7" fmla="*/ 12 h 504"/>
                        <a:gd name="T8" fmla="*/ 1592 w 2736"/>
                        <a:gd name="T9" fmla="*/ 50 h 504"/>
                        <a:gd name="T10" fmla="*/ 1032 w 2736"/>
                        <a:gd name="T11" fmla="*/ 50 h 504"/>
                        <a:gd name="T12" fmla="*/ 383 w 2736"/>
                        <a:gd name="T13" fmla="*/ 143 h 504"/>
                        <a:gd name="T14" fmla="*/ 0 w 2736"/>
                        <a:gd name="T15" fmla="*/ 2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4" name="Полилиния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236 w 1769"/>
                        <a:gd name="T3" fmla="*/ 27 h 791"/>
                        <a:gd name="T4" fmla="*/ 562 w 1769"/>
                        <a:gd name="T5" fmla="*/ 98 h 791"/>
                        <a:gd name="T6" fmla="*/ 782 w 1769"/>
                        <a:gd name="T7" fmla="*/ 211 h 791"/>
                        <a:gd name="T8" fmla="*/ 853 w 1769"/>
                        <a:gd name="T9" fmla="*/ 297 h 791"/>
                        <a:gd name="T10" fmla="*/ 820 w 1769"/>
                        <a:gd name="T11" fmla="*/ 384 h 791"/>
                        <a:gd name="T12" fmla="*/ 772 w 1769"/>
                        <a:gd name="T13" fmla="*/ 308 h 791"/>
                        <a:gd name="T14" fmla="*/ 674 w 1769"/>
                        <a:gd name="T15" fmla="*/ 222 h 791"/>
                        <a:gd name="T16" fmla="*/ 539 w 1769"/>
                        <a:gd name="T17" fmla="*/ 144 h 791"/>
                        <a:gd name="T18" fmla="*/ 282 w 1769"/>
                        <a:gd name="T19" fmla="*/ 74 h 791"/>
                        <a:gd name="T20" fmla="*/ 0 w 1769"/>
                        <a:gd name="T21" fmla="*/ 37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7" name="Группа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Полилиния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246 h 504"/>
                        <a:gd name="T2" fmla="*/ 465 w 2736"/>
                        <a:gd name="T3" fmla="*/ 82 h 504"/>
                        <a:gd name="T4" fmla="*/ 955 w 2736"/>
                        <a:gd name="T5" fmla="*/ 12 h 504"/>
                        <a:gd name="T6" fmla="*/ 1471 w 2736"/>
                        <a:gd name="T7" fmla="*/ 12 h 504"/>
                        <a:gd name="T8" fmla="*/ 1462 w 2736"/>
                        <a:gd name="T9" fmla="*/ 50 h 504"/>
                        <a:gd name="T10" fmla="*/ 948 w 2736"/>
                        <a:gd name="T11" fmla="*/ 50 h 504"/>
                        <a:gd name="T12" fmla="*/ 352 w 2736"/>
                        <a:gd name="T13" fmla="*/ 143 h 504"/>
                        <a:gd name="T14" fmla="*/ 0 w 2736"/>
                        <a:gd name="T15" fmla="*/ 2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2" name="Полилиния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217 w 1769"/>
                        <a:gd name="T3" fmla="*/ 27 h 791"/>
                        <a:gd name="T4" fmla="*/ 517 w 1769"/>
                        <a:gd name="T5" fmla="*/ 98 h 791"/>
                        <a:gd name="T6" fmla="*/ 719 w 1769"/>
                        <a:gd name="T7" fmla="*/ 211 h 791"/>
                        <a:gd name="T8" fmla="*/ 784 w 1769"/>
                        <a:gd name="T9" fmla="*/ 297 h 791"/>
                        <a:gd name="T10" fmla="*/ 754 w 1769"/>
                        <a:gd name="T11" fmla="*/ 384 h 791"/>
                        <a:gd name="T12" fmla="*/ 710 w 1769"/>
                        <a:gd name="T13" fmla="*/ 308 h 791"/>
                        <a:gd name="T14" fmla="*/ 620 w 1769"/>
                        <a:gd name="T15" fmla="*/ 222 h 791"/>
                        <a:gd name="T16" fmla="*/ 495 w 1769"/>
                        <a:gd name="T17" fmla="*/ 144 h 791"/>
                        <a:gd name="T18" fmla="*/ 259 w 1769"/>
                        <a:gd name="T19" fmla="*/ 74 h 791"/>
                        <a:gd name="T20" fmla="*/ 0 w 1769"/>
                        <a:gd name="T21" fmla="*/ 37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8" name="Группа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Полилиния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188 h 504"/>
                        <a:gd name="T2" fmla="*/ 454 w 2736"/>
                        <a:gd name="T3" fmla="*/ 63 h 504"/>
                        <a:gd name="T4" fmla="*/ 933 w 2736"/>
                        <a:gd name="T5" fmla="*/ 9 h 504"/>
                        <a:gd name="T6" fmla="*/ 1437 w 2736"/>
                        <a:gd name="T7" fmla="*/ 9 h 504"/>
                        <a:gd name="T8" fmla="*/ 1429 w 2736"/>
                        <a:gd name="T9" fmla="*/ 38 h 504"/>
                        <a:gd name="T10" fmla="*/ 926 w 2736"/>
                        <a:gd name="T11" fmla="*/ 38 h 504"/>
                        <a:gd name="T12" fmla="*/ 343 w 2736"/>
                        <a:gd name="T13" fmla="*/ 109 h 504"/>
                        <a:gd name="T14" fmla="*/ 0 w 2736"/>
                        <a:gd name="T15" fmla="*/ 18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0" name="Полилиния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11 w 1769"/>
                        <a:gd name="T3" fmla="*/ 21 h 791"/>
                        <a:gd name="T4" fmla="*/ 504 w 1769"/>
                        <a:gd name="T5" fmla="*/ 75 h 791"/>
                        <a:gd name="T6" fmla="*/ 702 w 1769"/>
                        <a:gd name="T7" fmla="*/ 161 h 791"/>
                        <a:gd name="T8" fmla="*/ 765 w 1769"/>
                        <a:gd name="T9" fmla="*/ 227 h 791"/>
                        <a:gd name="T10" fmla="*/ 736 w 1769"/>
                        <a:gd name="T11" fmla="*/ 294 h 791"/>
                        <a:gd name="T12" fmla="*/ 693 w 1769"/>
                        <a:gd name="T13" fmla="*/ 236 h 791"/>
                        <a:gd name="T14" fmla="*/ 605 w 1769"/>
                        <a:gd name="T15" fmla="*/ 169 h 791"/>
                        <a:gd name="T16" fmla="*/ 483 w 1769"/>
                        <a:gd name="T17" fmla="*/ 110 h 791"/>
                        <a:gd name="T18" fmla="*/ 253 w 1769"/>
                        <a:gd name="T19" fmla="*/ 57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23" name="Группа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4" name="Группа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6" name="Дуга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T0" fmla="*/ 2567 w 36729"/>
                      <a:gd name="T1" fmla="*/ 990 h 21600"/>
                      <a:gd name="T2" fmla="*/ 0 w 36729"/>
                      <a:gd name="T3" fmla="*/ 1155 h 21600"/>
                      <a:gd name="T4" fmla="*/ 1246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7" name="Дуга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T0" fmla="*/ 0 w 30473"/>
                      <a:gd name="T1" fmla="*/ 203 h 22305"/>
                      <a:gd name="T2" fmla="*/ 2015 w 30473"/>
                      <a:gd name="T3" fmla="*/ 2379 h 22305"/>
                      <a:gd name="T4" fmla="*/ 587 w 30473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8" name="Дуга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T0" fmla="*/ 0 w 34812"/>
                      <a:gd name="T1" fmla="*/ 481 h 22305"/>
                      <a:gd name="T2" fmla="*/ 1426 w 34812"/>
                      <a:gd name="T3" fmla="*/ 2379 h 22305"/>
                      <a:gd name="T4" fmla="*/ 541 w 34812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9" name="Дуга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T0" fmla="*/ 0 w 36830"/>
                      <a:gd name="T1" fmla="*/ 670 h 22305"/>
                      <a:gd name="T2" fmla="*/ 2539 w 36830"/>
                      <a:gd name="T3" fmla="*/ 2379 h 22305"/>
                      <a:gd name="T4" fmla="*/ 1050 w 36830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0" name="Дуга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T0" fmla="*/ 0 w 31881"/>
                      <a:gd name="T1" fmla="*/ 1068 h 21600"/>
                      <a:gd name="T2" fmla="*/ 1850 w 31881"/>
                      <a:gd name="T3" fmla="*/ 518 h 21600"/>
                      <a:gd name="T4" fmla="*/ 1058 w 31881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1" name="Дуга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T0" fmla="*/ 0 w 31146"/>
                      <a:gd name="T1" fmla="*/ 481 h 21600"/>
                      <a:gd name="T2" fmla="*/ 764 w 31146"/>
                      <a:gd name="T3" fmla="*/ 1020 h 21600"/>
                      <a:gd name="T4" fmla="*/ 324 w 31146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32" name="Полилиния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41 h 2368"/>
                      <a:gd name="T2" fmla="*/ 129 w 776"/>
                      <a:gd name="T3" fmla="*/ 10 h 2368"/>
                      <a:gd name="T4" fmla="*/ 52 w 776"/>
                      <a:gd name="T5" fmla="*/ 103 h 2368"/>
                      <a:gd name="T6" fmla="*/ 181 w 776"/>
                      <a:gd name="T7" fmla="*/ 103 h 2368"/>
                      <a:gd name="T8" fmla="*/ 103 w 776"/>
                      <a:gd name="T9" fmla="*/ 196 h 2368"/>
                      <a:gd name="T10" fmla="*/ 207 w 776"/>
                      <a:gd name="T11" fmla="*/ 227 h 2368"/>
                      <a:gd name="T12" fmla="*/ 155 w 776"/>
                      <a:gd name="T13" fmla="*/ 288 h 2368"/>
                      <a:gd name="T14" fmla="*/ 259 w 776"/>
                      <a:gd name="T15" fmla="*/ 319 h 2368"/>
                      <a:gd name="T16" fmla="*/ 207 w 776"/>
                      <a:gd name="T17" fmla="*/ 381 h 2368"/>
                      <a:gd name="T18" fmla="*/ 284 w 776"/>
                      <a:gd name="T19" fmla="*/ 412 h 2368"/>
                      <a:gd name="T20" fmla="*/ 259 w 776"/>
                      <a:gd name="T21" fmla="*/ 474 h 2368"/>
                      <a:gd name="T22" fmla="*/ 310 w 776"/>
                      <a:gd name="T23" fmla="*/ 535 h 2368"/>
                      <a:gd name="T24" fmla="*/ 310 w 776"/>
                      <a:gd name="T25" fmla="*/ 597 h 2368"/>
                      <a:gd name="T26" fmla="*/ 362 w 776"/>
                      <a:gd name="T27" fmla="*/ 690 h 2368"/>
                      <a:gd name="T28" fmla="*/ 336 w 776"/>
                      <a:gd name="T29" fmla="*/ 783 h 2368"/>
                      <a:gd name="T30" fmla="*/ 388 w 776"/>
                      <a:gd name="T31" fmla="*/ 844 h 2368"/>
                      <a:gd name="T32" fmla="*/ 362 w 776"/>
                      <a:gd name="T33" fmla="*/ 937 h 2368"/>
                      <a:gd name="T34" fmla="*/ 388 w 776"/>
                      <a:gd name="T35" fmla="*/ 1030 h 2368"/>
                      <a:gd name="T36" fmla="*/ 362 w 776"/>
                      <a:gd name="T37" fmla="*/ 1092 h 2368"/>
                      <a:gd name="T38" fmla="*/ 414 w 776"/>
                      <a:gd name="T39" fmla="*/ 1184 h 2368"/>
                      <a:gd name="T40" fmla="*/ 388 w 776"/>
                      <a:gd name="T41" fmla="*/ 1277 h 2368"/>
                      <a:gd name="T42" fmla="*/ 414 w 776"/>
                      <a:gd name="T43" fmla="*/ 1400 h 2368"/>
                      <a:gd name="T44" fmla="*/ 388 w 776"/>
                      <a:gd name="T45" fmla="*/ 1431 h 2368"/>
                      <a:gd name="T46" fmla="*/ 414 w 776"/>
                      <a:gd name="T47" fmla="*/ 1524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5" name="Полилиния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23 h 2368"/>
                    <a:gd name="T2" fmla="*/ 137 w 776"/>
                    <a:gd name="T3" fmla="*/ 6 h 2368"/>
                    <a:gd name="T4" fmla="*/ 55 w 776"/>
                    <a:gd name="T5" fmla="*/ 57 h 2368"/>
                    <a:gd name="T6" fmla="*/ 191 w 776"/>
                    <a:gd name="T7" fmla="*/ 57 h 2368"/>
                    <a:gd name="T8" fmla="*/ 109 w 776"/>
                    <a:gd name="T9" fmla="*/ 107 h 2368"/>
                    <a:gd name="T10" fmla="*/ 219 w 776"/>
                    <a:gd name="T11" fmla="*/ 124 h 2368"/>
                    <a:gd name="T12" fmla="*/ 164 w 776"/>
                    <a:gd name="T13" fmla="*/ 158 h 2368"/>
                    <a:gd name="T14" fmla="*/ 273 w 776"/>
                    <a:gd name="T15" fmla="*/ 175 h 2368"/>
                    <a:gd name="T16" fmla="*/ 219 w 776"/>
                    <a:gd name="T17" fmla="*/ 209 h 2368"/>
                    <a:gd name="T18" fmla="*/ 301 w 776"/>
                    <a:gd name="T19" fmla="*/ 226 h 2368"/>
                    <a:gd name="T20" fmla="*/ 273 w 776"/>
                    <a:gd name="T21" fmla="*/ 260 h 2368"/>
                    <a:gd name="T22" fmla="*/ 328 w 776"/>
                    <a:gd name="T23" fmla="*/ 294 h 2368"/>
                    <a:gd name="T24" fmla="*/ 328 w 776"/>
                    <a:gd name="T25" fmla="*/ 328 h 2368"/>
                    <a:gd name="T26" fmla="*/ 383 w 776"/>
                    <a:gd name="T27" fmla="*/ 379 h 2368"/>
                    <a:gd name="T28" fmla="*/ 355 w 776"/>
                    <a:gd name="T29" fmla="*/ 430 h 2368"/>
                    <a:gd name="T30" fmla="*/ 410 w 776"/>
                    <a:gd name="T31" fmla="*/ 464 h 2368"/>
                    <a:gd name="T32" fmla="*/ 383 w 776"/>
                    <a:gd name="T33" fmla="*/ 515 h 2368"/>
                    <a:gd name="T34" fmla="*/ 410 w 776"/>
                    <a:gd name="T35" fmla="*/ 566 h 2368"/>
                    <a:gd name="T36" fmla="*/ 383 w 776"/>
                    <a:gd name="T37" fmla="*/ 599 h 2368"/>
                    <a:gd name="T38" fmla="*/ 437 w 776"/>
                    <a:gd name="T39" fmla="*/ 650 h 2368"/>
                    <a:gd name="T40" fmla="*/ 410 w 776"/>
                    <a:gd name="T41" fmla="*/ 701 h 2368"/>
                    <a:gd name="T42" fmla="*/ 437 w 776"/>
                    <a:gd name="T43" fmla="*/ 769 h 2368"/>
                    <a:gd name="T44" fmla="*/ 410 w 776"/>
                    <a:gd name="T45" fmla="*/ 786 h 2368"/>
                    <a:gd name="T46" fmla="*/ 437 w 776"/>
                    <a:gd name="T47" fmla="*/ 837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7" name="Группа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8" name="Полилиния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40 h 2368"/>
                  <a:gd name="T2" fmla="*/ 150 w 776"/>
                  <a:gd name="T3" fmla="*/ 10 h 2368"/>
                  <a:gd name="T4" fmla="*/ 60 w 776"/>
                  <a:gd name="T5" fmla="*/ 100 h 2368"/>
                  <a:gd name="T6" fmla="*/ 210 w 776"/>
                  <a:gd name="T7" fmla="*/ 100 h 2368"/>
                  <a:gd name="T8" fmla="*/ 120 w 776"/>
                  <a:gd name="T9" fmla="*/ 190 h 2368"/>
                  <a:gd name="T10" fmla="*/ 240 w 776"/>
                  <a:gd name="T11" fmla="*/ 220 h 2368"/>
                  <a:gd name="T12" fmla="*/ 180 w 776"/>
                  <a:gd name="T13" fmla="*/ 280 h 2368"/>
                  <a:gd name="T14" fmla="*/ 300 w 776"/>
                  <a:gd name="T15" fmla="*/ 310 h 2368"/>
                  <a:gd name="T16" fmla="*/ 240 w 776"/>
                  <a:gd name="T17" fmla="*/ 370 h 2368"/>
                  <a:gd name="T18" fmla="*/ 330 w 776"/>
                  <a:gd name="T19" fmla="*/ 400 h 2368"/>
                  <a:gd name="T20" fmla="*/ 300 w 776"/>
                  <a:gd name="T21" fmla="*/ 460 h 2368"/>
                  <a:gd name="T22" fmla="*/ 360 w 776"/>
                  <a:gd name="T23" fmla="*/ 520 h 2368"/>
                  <a:gd name="T24" fmla="*/ 360 w 776"/>
                  <a:gd name="T25" fmla="*/ 580 h 2368"/>
                  <a:gd name="T26" fmla="*/ 420 w 776"/>
                  <a:gd name="T27" fmla="*/ 670 h 2368"/>
                  <a:gd name="T28" fmla="*/ 390 w 776"/>
                  <a:gd name="T29" fmla="*/ 759 h 2368"/>
                  <a:gd name="T30" fmla="*/ 450 w 776"/>
                  <a:gd name="T31" fmla="*/ 819 h 2368"/>
                  <a:gd name="T32" fmla="*/ 420 w 776"/>
                  <a:gd name="T33" fmla="*/ 909 h 2368"/>
                  <a:gd name="T34" fmla="*/ 450 w 776"/>
                  <a:gd name="T35" fmla="*/ 999 h 2368"/>
                  <a:gd name="T36" fmla="*/ 420 w 776"/>
                  <a:gd name="T37" fmla="*/ 1059 h 2368"/>
                  <a:gd name="T38" fmla="*/ 480 w 776"/>
                  <a:gd name="T39" fmla="*/ 1149 h 2368"/>
                  <a:gd name="T40" fmla="*/ 450 w 776"/>
                  <a:gd name="T41" fmla="*/ 1239 h 2368"/>
                  <a:gd name="T42" fmla="*/ 480 w 776"/>
                  <a:gd name="T43" fmla="*/ 1359 h 2368"/>
                  <a:gd name="T44" fmla="*/ 450 w 776"/>
                  <a:gd name="T45" fmla="*/ 1389 h 2368"/>
                  <a:gd name="T46" fmla="*/ 480 w 776"/>
                  <a:gd name="T47" fmla="*/ 147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Дуга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37 w 21600"/>
                  <a:gd name="T1" fmla="*/ 0 h 21602"/>
                  <a:gd name="T2" fmla="*/ 2121 w 21600"/>
                  <a:gd name="T3" fmla="*/ 2304 h 21602"/>
                  <a:gd name="T4" fmla="*/ 0 w 21600"/>
                  <a:gd name="T5" fmla="*/ 2229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0" name="Дуга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137 h 22305"/>
                  <a:gd name="T2" fmla="*/ 1244 w 28940"/>
                  <a:gd name="T3" fmla="*/ 2379 h 22305"/>
                  <a:gd name="T4" fmla="*/ 316 w 28940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Дуга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T0" fmla="*/ 0 w 34455"/>
                  <a:gd name="T1" fmla="*/ 452 h 22305"/>
                  <a:gd name="T2" fmla="*/ 2375 w 34455"/>
                  <a:gd name="T3" fmla="*/ 2379 h 22305"/>
                  <a:gd name="T4" fmla="*/ 886 w 34455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2" name="Дуга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481 h 22305"/>
                  <a:gd name="T2" fmla="*/ 381 w 34812"/>
                  <a:gd name="T3" fmla="*/ 2379 h 22305"/>
                  <a:gd name="T4" fmla="*/ 145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" name="Дуга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481 h 22305"/>
                  <a:gd name="T2" fmla="*/ 1004 w 34812"/>
                  <a:gd name="T3" fmla="*/ 2379 h 22305"/>
                  <a:gd name="T4" fmla="*/ 381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" name="Полилиния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40 h 2368"/>
                  <a:gd name="T2" fmla="*/ 150 w 776"/>
                  <a:gd name="T3" fmla="*/ 10 h 2368"/>
                  <a:gd name="T4" fmla="*/ 60 w 776"/>
                  <a:gd name="T5" fmla="*/ 100 h 2368"/>
                  <a:gd name="T6" fmla="*/ 210 w 776"/>
                  <a:gd name="T7" fmla="*/ 100 h 2368"/>
                  <a:gd name="T8" fmla="*/ 120 w 776"/>
                  <a:gd name="T9" fmla="*/ 190 h 2368"/>
                  <a:gd name="T10" fmla="*/ 240 w 776"/>
                  <a:gd name="T11" fmla="*/ 220 h 2368"/>
                  <a:gd name="T12" fmla="*/ 180 w 776"/>
                  <a:gd name="T13" fmla="*/ 280 h 2368"/>
                  <a:gd name="T14" fmla="*/ 300 w 776"/>
                  <a:gd name="T15" fmla="*/ 310 h 2368"/>
                  <a:gd name="T16" fmla="*/ 240 w 776"/>
                  <a:gd name="T17" fmla="*/ 370 h 2368"/>
                  <a:gd name="T18" fmla="*/ 330 w 776"/>
                  <a:gd name="T19" fmla="*/ 400 h 2368"/>
                  <a:gd name="T20" fmla="*/ 300 w 776"/>
                  <a:gd name="T21" fmla="*/ 460 h 2368"/>
                  <a:gd name="T22" fmla="*/ 360 w 776"/>
                  <a:gd name="T23" fmla="*/ 520 h 2368"/>
                  <a:gd name="T24" fmla="*/ 360 w 776"/>
                  <a:gd name="T25" fmla="*/ 580 h 2368"/>
                  <a:gd name="T26" fmla="*/ 420 w 776"/>
                  <a:gd name="T27" fmla="*/ 670 h 2368"/>
                  <a:gd name="T28" fmla="*/ 390 w 776"/>
                  <a:gd name="T29" fmla="*/ 759 h 2368"/>
                  <a:gd name="T30" fmla="*/ 450 w 776"/>
                  <a:gd name="T31" fmla="*/ 819 h 2368"/>
                  <a:gd name="T32" fmla="*/ 420 w 776"/>
                  <a:gd name="T33" fmla="*/ 909 h 2368"/>
                  <a:gd name="T34" fmla="*/ 450 w 776"/>
                  <a:gd name="T35" fmla="*/ 999 h 2368"/>
                  <a:gd name="T36" fmla="*/ 420 w 776"/>
                  <a:gd name="T37" fmla="*/ 1059 h 2368"/>
                  <a:gd name="T38" fmla="*/ 480 w 776"/>
                  <a:gd name="T39" fmla="*/ 1149 h 2368"/>
                  <a:gd name="T40" fmla="*/ 450 w 776"/>
                  <a:gd name="T41" fmla="*/ 1239 h 2368"/>
                  <a:gd name="T42" fmla="*/ 480 w 776"/>
                  <a:gd name="T43" fmla="*/ 1359 h 2368"/>
                  <a:gd name="T44" fmla="*/ 450 w 776"/>
                  <a:gd name="T45" fmla="*/ 1389 h 2368"/>
                  <a:gd name="T46" fmla="*/ 480 w 776"/>
                  <a:gd name="T47" fmla="*/ 147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" name="Полилиния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>
                  <a:gd name="T0" fmla="*/ 0 w 776"/>
                  <a:gd name="T1" fmla="*/ 23 h 2368"/>
                  <a:gd name="T2" fmla="*/ 137 w 776"/>
                  <a:gd name="T3" fmla="*/ 6 h 2368"/>
                  <a:gd name="T4" fmla="*/ 55 w 776"/>
                  <a:gd name="T5" fmla="*/ 57 h 2368"/>
                  <a:gd name="T6" fmla="*/ 191 w 776"/>
                  <a:gd name="T7" fmla="*/ 57 h 2368"/>
                  <a:gd name="T8" fmla="*/ 109 w 776"/>
                  <a:gd name="T9" fmla="*/ 107 h 2368"/>
                  <a:gd name="T10" fmla="*/ 219 w 776"/>
                  <a:gd name="T11" fmla="*/ 124 h 2368"/>
                  <a:gd name="T12" fmla="*/ 164 w 776"/>
                  <a:gd name="T13" fmla="*/ 158 h 2368"/>
                  <a:gd name="T14" fmla="*/ 273 w 776"/>
                  <a:gd name="T15" fmla="*/ 175 h 2368"/>
                  <a:gd name="T16" fmla="*/ 219 w 776"/>
                  <a:gd name="T17" fmla="*/ 209 h 2368"/>
                  <a:gd name="T18" fmla="*/ 301 w 776"/>
                  <a:gd name="T19" fmla="*/ 226 h 2368"/>
                  <a:gd name="T20" fmla="*/ 273 w 776"/>
                  <a:gd name="T21" fmla="*/ 260 h 2368"/>
                  <a:gd name="T22" fmla="*/ 328 w 776"/>
                  <a:gd name="T23" fmla="*/ 294 h 2368"/>
                  <a:gd name="T24" fmla="*/ 328 w 776"/>
                  <a:gd name="T25" fmla="*/ 328 h 2368"/>
                  <a:gd name="T26" fmla="*/ 383 w 776"/>
                  <a:gd name="T27" fmla="*/ 379 h 2368"/>
                  <a:gd name="T28" fmla="*/ 355 w 776"/>
                  <a:gd name="T29" fmla="*/ 430 h 2368"/>
                  <a:gd name="T30" fmla="*/ 410 w 776"/>
                  <a:gd name="T31" fmla="*/ 464 h 2368"/>
                  <a:gd name="T32" fmla="*/ 383 w 776"/>
                  <a:gd name="T33" fmla="*/ 515 h 2368"/>
                  <a:gd name="T34" fmla="*/ 410 w 776"/>
                  <a:gd name="T35" fmla="*/ 566 h 2368"/>
                  <a:gd name="T36" fmla="*/ 383 w 776"/>
                  <a:gd name="T37" fmla="*/ 599 h 2368"/>
                  <a:gd name="T38" fmla="*/ 437 w 776"/>
                  <a:gd name="T39" fmla="*/ 650 h 2368"/>
                  <a:gd name="T40" fmla="*/ 410 w 776"/>
                  <a:gd name="T41" fmla="*/ 701 h 2368"/>
                  <a:gd name="T42" fmla="*/ 437 w 776"/>
                  <a:gd name="T43" fmla="*/ 769 h 2368"/>
                  <a:gd name="T44" fmla="*/ 410 w 776"/>
                  <a:gd name="T45" fmla="*/ 786 h 2368"/>
                  <a:gd name="T46" fmla="*/ 437 w 776"/>
                  <a:gd name="T47" fmla="*/ 83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" name="Полилиния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>
                  <a:gd name="T0" fmla="*/ 0 w 776"/>
                  <a:gd name="T1" fmla="*/ 41 h 2368"/>
                  <a:gd name="T2" fmla="*/ 336 w 776"/>
                  <a:gd name="T3" fmla="*/ 10 h 2368"/>
                  <a:gd name="T4" fmla="*/ 134 w 776"/>
                  <a:gd name="T5" fmla="*/ 103 h 2368"/>
                  <a:gd name="T6" fmla="*/ 470 w 776"/>
                  <a:gd name="T7" fmla="*/ 103 h 2368"/>
                  <a:gd name="T8" fmla="*/ 268 w 776"/>
                  <a:gd name="T9" fmla="*/ 196 h 2368"/>
                  <a:gd name="T10" fmla="*/ 537 w 776"/>
                  <a:gd name="T11" fmla="*/ 227 h 2368"/>
                  <a:gd name="T12" fmla="*/ 403 w 776"/>
                  <a:gd name="T13" fmla="*/ 288 h 2368"/>
                  <a:gd name="T14" fmla="*/ 671 w 776"/>
                  <a:gd name="T15" fmla="*/ 319 h 2368"/>
                  <a:gd name="T16" fmla="*/ 537 w 776"/>
                  <a:gd name="T17" fmla="*/ 381 h 2368"/>
                  <a:gd name="T18" fmla="*/ 738 w 776"/>
                  <a:gd name="T19" fmla="*/ 412 h 2368"/>
                  <a:gd name="T20" fmla="*/ 671 w 776"/>
                  <a:gd name="T21" fmla="*/ 474 h 2368"/>
                  <a:gd name="T22" fmla="*/ 805 w 776"/>
                  <a:gd name="T23" fmla="*/ 535 h 2368"/>
                  <a:gd name="T24" fmla="*/ 805 w 776"/>
                  <a:gd name="T25" fmla="*/ 597 h 2368"/>
                  <a:gd name="T26" fmla="*/ 940 w 776"/>
                  <a:gd name="T27" fmla="*/ 690 h 2368"/>
                  <a:gd name="T28" fmla="*/ 872 w 776"/>
                  <a:gd name="T29" fmla="*/ 783 h 2368"/>
                  <a:gd name="T30" fmla="*/ 1007 w 776"/>
                  <a:gd name="T31" fmla="*/ 844 h 2368"/>
                  <a:gd name="T32" fmla="*/ 940 w 776"/>
                  <a:gd name="T33" fmla="*/ 937 h 2368"/>
                  <a:gd name="T34" fmla="*/ 1007 w 776"/>
                  <a:gd name="T35" fmla="*/ 1030 h 2368"/>
                  <a:gd name="T36" fmla="*/ 940 w 776"/>
                  <a:gd name="T37" fmla="*/ 1092 h 2368"/>
                  <a:gd name="T38" fmla="*/ 1074 w 776"/>
                  <a:gd name="T39" fmla="*/ 1184 h 2368"/>
                  <a:gd name="T40" fmla="*/ 1007 w 776"/>
                  <a:gd name="T41" fmla="*/ 1277 h 2368"/>
                  <a:gd name="T42" fmla="*/ 1074 w 776"/>
                  <a:gd name="T43" fmla="*/ 1400 h 2368"/>
                  <a:gd name="T44" fmla="*/ 1007 w 776"/>
                  <a:gd name="T45" fmla="*/ 1431 h 2368"/>
                  <a:gd name="T46" fmla="*/ 1074 w 776"/>
                  <a:gd name="T47" fmla="*/ 15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" name="Полилиния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41 h 2368"/>
                  <a:gd name="T2" fmla="*/ 215 w 776"/>
                  <a:gd name="T3" fmla="*/ 10 h 2368"/>
                  <a:gd name="T4" fmla="*/ 86 w 776"/>
                  <a:gd name="T5" fmla="*/ 103 h 2368"/>
                  <a:gd name="T6" fmla="*/ 301 w 776"/>
                  <a:gd name="T7" fmla="*/ 103 h 2368"/>
                  <a:gd name="T8" fmla="*/ 172 w 776"/>
                  <a:gd name="T9" fmla="*/ 196 h 2368"/>
                  <a:gd name="T10" fmla="*/ 344 w 776"/>
                  <a:gd name="T11" fmla="*/ 227 h 2368"/>
                  <a:gd name="T12" fmla="*/ 258 w 776"/>
                  <a:gd name="T13" fmla="*/ 288 h 2368"/>
                  <a:gd name="T14" fmla="*/ 431 w 776"/>
                  <a:gd name="T15" fmla="*/ 319 h 2368"/>
                  <a:gd name="T16" fmla="*/ 344 w 776"/>
                  <a:gd name="T17" fmla="*/ 381 h 2368"/>
                  <a:gd name="T18" fmla="*/ 474 w 776"/>
                  <a:gd name="T19" fmla="*/ 412 h 2368"/>
                  <a:gd name="T20" fmla="*/ 431 w 776"/>
                  <a:gd name="T21" fmla="*/ 474 h 2368"/>
                  <a:gd name="T22" fmla="*/ 517 w 776"/>
                  <a:gd name="T23" fmla="*/ 535 h 2368"/>
                  <a:gd name="T24" fmla="*/ 517 w 776"/>
                  <a:gd name="T25" fmla="*/ 597 h 2368"/>
                  <a:gd name="T26" fmla="*/ 603 w 776"/>
                  <a:gd name="T27" fmla="*/ 690 h 2368"/>
                  <a:gd name="T28" fmla="*/ 560 w 776"/>
                  <a:gd name="T29" fmla="*/ 783 h 2368"/>
                  <a:gd name="T30" fmla="*/ 646 w 776"/>
                  <a:gd name="T31" fmla="*/ 844 h 2368"/>
                  <a:gd name="T32" fmla="*/ 603 w 776"/>
                  <a:gd name="T33" fmla="*/ 937 h 2368"/>
                  <a:gd name="T34" fmla="*/ 646 w 776"/>
                  <a:gd name="T35" fmla="*/ 1030 h 2368"/>
                  <a:gd name="T36" fmla="*/ 603 w 776"/>
                  <a:gd name="T37" fmla="*/ 1092 h 2368"/>
                  <a:gd name="T38" fmla="*/ 689 w 776"/>
                  <a:gd name="T39" fmla="*/ 1184 h 2368"/>
                  <a:gd name="T40" fmla="*/ 646 w 776"/>
                  <a:gd name="T41" fmla="*/ 1277 h 2368"/>
                  <a:gd name="T42" fmla="*/ 689 w 776"/>
                  <a:gd name="T43" fmla="*/ 1400 h 2368"/>
                  <a:gd name="T44" fmla="*/ 646 w 776"/>
                  <a:gd name="T45" fmla="*/ 1431 h 2368"/>
                  <a:gd name="T46" fmla="*/ 689 w 776"/>
                  <a:gd name="T47" fmla="*/ 15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" name="Полилиния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>
                  <a:gd name="T0" fmla="*/ 0 w 776"/>
                  <a:gd name="T1" fmla="*/ 43 h 2368"/>
                  <a:gd name="T2" fmla="*/ 311 w 776"/>
                  <a:gd name="T3" fmla="*/ 11 h 2368"/>
                  <a:gd name="T4" fmla="*/ 125 w 776"/>
                  <a:gd name="T5" fmla="*/ 108 h 2368"/>
                  <a:gd name="T6" fmla="*/ 436 w 776"/>
                  <a:gd name="T7" fmla="*/ 108 h 2368"/>
                  <a:gd name="T8" fmla="*/ 249 w 776"/>
                  <a:gd name="T9" fmla="*/ 206 h 2368"/>
                  <a:gd name="T10" fmla="*/ 498 w 776"/>
                  <a:gd name="T11" fmla="*/ 238 h 2368"/>
                  <a:gd name="T12" fmla="*/ 374 w 776"/>
                  <a:gd name="T13" fmla="*/ 303 h 2368"/>
                  <a:gd name="T14" fmla="*/ 623 w 776"/>
                  <a:gd name="T15" fmla="*/ 335 h 2368"/>
                  <a:gd name="T16" fmla="*/ 498 w 776"/>
                  <a:gd name="T17" fmla="*/ 400 h 2368"/>
                  <a:gd name="T18" fmla="*/ 685 w 776"/>
                  <a:gd name="T19" fmla="*/ 433 h 2368"/>
                  <a:gd name="T20" fmla="*/ 623 w 776"/>
                  <a:gd name="T21" fmla="*/ 498 h 2368"/>
                  <a:gd name="T22" fmla="*/ 747 w 776"/>
                  <a:gd name="T23" fmla="*/ 563 h 2368"/>
                  <a:gd name="T24" fmla="*/ 747 w 776"/>
                  <a:gd name="T25" fmla="*/ 627 h 2368"/>
                  <a:gd name="T26" fmla="*/ 872 w 776"/>
                  <a:gd name="T27" fmla="*/ 725 h 2368"/>
                  <a:gd name="T28" fmla="*/ 810 w 776"/>
                  <a:gd name="T29" fmla="*/ 822 h 2368"/>
                  <a:gd name="T30" fmla="*/ 934 w 776"/>
                  <a:gd name="T31" fmla="*/ 887 h 2368"/>
                  <a:gd name="T32" fmla="*/ 872 w 776"/>
                  <a:gd name="T33" fmla="*/ 984 h 2368"/>
                  <a:gd name="T34" fmla="*/ 934 w 776"/>
                  <a:gd name="T35" fmla="*/ 1082 h 2368"/>
                  <a:gd name="T36" fmla="*/ 872 w 776"/>
                  <a:gd name="T37" fmla="*/ 1147 h 2368"/>
                  <a:gd name="T38" fmla="*/ 997 w 776"/>
                  <a:gd name="T39" fmla="*/ 1244 h 2368"/>
                  <a:gd name="T40" fmla="*/ 934 w 776"/>
                  <a:gd name="T41" fmla="*/ 1341 h 2368"/>
                  <a:gd name="T42" fmla="*/ 997 w 776"/>
                  <a:gd name="T43" fmla="*/ 1471 h 2368"/>
                  <a:gd name="T44" fmla="*/ 934 w 776"/>
                  <a:gd name="T45" fmla="*/ 1504 h 2368"/>
                  <a:gd name="T46" fmla="*/ 997 w 776"/>
                  <a:gd name="T47" fmla="*/ 160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" name="Полилиния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29 h 2368"/>
                  <a:gd name="T2" fmla="*/ 469 w 776"/>
                  <a:gd name="T3" fmla="*/ 7 h 2368"/>
                  <a:gd name="T4" fmla="*/ 188 w 776"/>
                  <a:gd name="T5" fmla="*/ 72 h 2368"/>
                  <a:gd name="T6" fmla="*/ 657 w 776"/>
                  <a:gd name="T7" fmla="*/ 72 h 2368"/>
                  <a:gd name="T8" fmla="*/ 376 w 776"/>
                  <a:gd name="T9" fmla="*/ 137 h 2368"/>
                  <a:gd name="T10" fmla="*/ 751 w 776"/>
                  <a:gd name="T11" fmla="*/ 159 h 2368"/>
                  <a:gd name="T12" fmla="*/ 563 w 776"/>
                  <a:gd name="T13" fmla="*/ 202 h 2368"/>
                  <a:gd name="T14" fmla="*/ 939 w 776"/>
                  <a:gd name="T15" fmla="*/ 223 h 2368"/>
                  <a:gd name="T16" fmla="*/ 751 w 776"/>
                  <a:gd name="T17" fmla="*/ 267 h 2368"/>
                  <a:gd name="T18" fmla="*/ 1033 w 776"/>
                  <a:gd name="T19" fmla="*/ 288 h 2368"/>
                  <a:gd name="T20" fmla="*/ 939 w 776"/>
                  <a:gd name="T21" fmla="*/ 332 h 2368"/>
                  <a:gd name="T22" fmla="*/ 1127 w 776"/>
                  <a:gd name="T23" fmla="*/ 375 h 2368"/>
                  <a:gd name="T24" fmla="*/ 1127 w 776"/>
                  <a:gd name="T25" fmla="*/ 418 h 2368"/>
                  <a:gd name="T26" fmla="*/ 1315 w 776"/>
                  <a:gd name="T27" fmla="*/ 483 h 2368"/>
                  <a:gd name="T28" fmla="*/ 1221 w 776"/>
                  <a:gd name="T29" fmla="*/ 548 h 2368"/>
                  <a:gd name="T30" fmla="*/ 1408 w 776"/>
                  <a:gd name="T31" fmla="*/ 591 h 2368"/>
                  <a:gd name="T32" fmla="*/ 1315 w 776"/>
                  <a:gd name="T33" fmla="*/ 656 h 2368"/>
                  <a:gd name="T34" fmla="*/ 1408 w 776"/>
                  <a:gd name="T35" fmla="*/ 721 h 2368"/>
                  <a:gd name="T36" fmla="*/ 1315 w 776"/>
                  <a:gd name="T37" fmla="*/ 764 h 2368"/>
                  <a:gd name="T38" fmla="*/ 1502 w 776"/>
                  <a:gd name="T39" fmla="*/ 829 h 2368"/>
                  <a:gd name="T40" fmla="*/ 1408 w 776"/>
                  <a:gd name="T41" fmla="*/ 894 h 2368"/>
                  <a:gd name="T42" fmla="*/ 1502 w 776"/>
                  <a:gd name="T43" fmla="*/ 980 h 2368"/>
                  <a:gd name="T44" fmla="*/ 1408 w 776"/>
                  <a:gd name="T45" fmla="*/ 1002 h 2368"/>
                  <a:gd name="T46" fmla="*/ 1502 w 776"/>
                  <a:gd name="T47" fmla="*/ 106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" name="Полилиния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39 h 2368"/>
                  <a:gd name="T2" fmla="*/ 205 w 776"/>
                  <a:gd name="T3" fmla="*/ 10 h 2368"/>
                  <a:gd name="T4" fmla="*/ 82 w 776"/>
                  <a:gd name="T5" fmla="*/ 97 h 2368"/>
                  <a:gd name="T6" fmla="*/ 287 w 776"/>
                  <a:gd name="T7" fmla="*/ 97 h 2368"/>
                  <a:gd name="T8" fmla="*/ 164 w 776"/>
                  <a:gd name="T9" fmla="*/ 184 h 2368"/>
                  <a:gd name="T10" fmla="*/ 328 w 776"/>
                  <a:gd name="T11" fmla="*/ 213 h 2368"/>
                  <a:gd name="T12" fmla="*/ 246 w 776"/>
                  <a:gd name="T13" fmla="*/ 271 h 2368"/>
                  <a:gd name="T14" fmla="*/ 410 w 776"/>
                  <a:gd name="T15" fmla="*/ 300 h 2368"/>
                  <a:gd name="T16" fmla="*/ 328 w 776"/>
                  <a:gd name="T17" fmla="*/ 359 h 2368"/>
                  <a:gd name="T18" fmla="*/ 451 w 776"/>
                  <a:gd name="T19" fmla="*/ 388 h 2368"/>
                  <a:gd name="T20" fmla="*/ 410 w 776"/>
                  <a:gd name="T21" fmla="*/ 446 h 2368"/>
                  <a:gd name="T22" fmla="*/ 492 w 776"/>
                  <a:gd name="T23" fmla="*/ 504 h 2368"/>
                  <a:gd name="T24" fmla="*/ 492 w 776"/>
                  <a:gd name="T25" fmla="*/ 562 h 2368"/>
                  <a:gd name="T26" fmla="*/ 574 w 776"/>
                  <a:gd name="T27" fmla="*/ 649 h 2368"/>
                  <a:gd name="T28" fmla="*/ 533 w 776"/>
                  <a:gd name="T29" fmla="*/ 736 h 2368"/>
                  <a:gd name="T30" fmla="*/ 615 w 776"/>
                  <a:gd name="T31" fmla="*/ 795 h 2368"/>
                  <a:gd name="T32" fmla="*/ 574 w 776"/>
                  <a:gd name="T33" fmla="*/ 882 h 2368"/>
                  <a:gd name="T34" fmla="*/ 615 w 776"/>
                  <a:gd name="T35" fmla="*/ 969 h 2368"/>
                  <a:gd name="T36" fmla="*/ 574 w 776"/>
                  <a:gd name="T37" fmla="*/ 1027 h 2368"/>
                  <a:gd name="T38" fmla="*/ 656 w 776"/>
                  <a:gd name="T39" fmla="*/ 1114 h 2368"/>
                  <a:gd name="T40" fmla="*/ 615 w 776"/>
                  <a:gd name="T41" fmla="*/ 1201 h 2368"/>
                  <a:gd name="T42" fmla="*/ 656 w 776"/>
                  <a:gd name="T43" fmla="*/ 1318 h 2368"/>
                  <a:gd name="T44" fmla="*/ 615 w 776"/>
                  <a:gd name="T45" fmla="*/ 1347 h 2368"/>
                  <a:gd name="T46" fmla="*/ 656 w 776"/>
                  <a:gd name="T47" fmla="*/ 14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" name="Полилиния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23 h 2368"/>
                  <a:gd name="T2" fmla="*/ 137 w 776"/>
                  <a:gd name="T3" fmla="*/ 6 h 2368"/>
                  <a:gd name="T4" fmla="*/ 55 w 776"/>
                  <a:gd name="T5" fmla="*/ 57 h 2368"/>
                  <a:gd name="T6" fmla="*/ 191 w 776"/>
                  <a:gd name="T7" fmla="*/ 57 h 2368"/>
                  <a:gd name="T8" fmla="*/ 109 w 776"/>
                  <a:gd name="T9" fmla="*/ 107 h 2368"/>
                  <a:gd name="T10" fmla="*/ 219 w 776"/>
                  <a:gd name="T11" fmla="*/ 124 h 2368"/>
                  <a:gd name="T12" fmla="*/ 164 w 776"/>
                  <a:gd name="T13" fmla="*/ 158 h 2368"/>
                  <a:gd name="T14" fmla="*/ 273 w 776"/>
                  <a:gd name="T15" fmla="*/ 175 h 2368"/>
                  <a:gd name="T16" fmla="*/ 219 w 776"/>
                  <a:gd name="T17" fmla="*/ 209 h 2368"/>
                  <a:gd name="T18" fmla="*/ 301 w 776"/>
                  <a:gd name="T19" fmla="*/ 226 h 2368"/>
                  <a:gd name="T20" fmla="*/ 273 w 776"/>
                  <a:gd name="T21" fmla="*/ 260 h 2368"/>
                  <a:gd name="T22" fmla="*/ 328 w 776"/>
                  <a:gd name="T23" fmla="*/ 294 h 2368"/>
                  <a:gd name="T24" fmla="*/ 328 w 776"/>
                  <a:gd name="T25" fmla="*/ 328 h 2368"/>
                  <a:gd name="T26" fmla="*/ 383 w 776"/>
                  <a:gd name="T27" fmla="*/ 379 h 2368"/>
                  <a:gd name="T28" fmla="*/ 355 w 776"/>
                  <a:gd name="T29" fmla="*/ 430 h 2368"/>
                  <a:gd name="T30" fmla="*/ 410 w 776"/>
                  <a:gd name="T31" fmla="*/ 464 h 2368"/>
                  <a:gd name="T32" fmla="*/ 383 w 776"/>
                  <a:gd name="T33" fmla="*/ 515 h 2368"/>
                  <a:gd name="T34" fmla="*/ 410 w 776"/>
                  <a:gd name="T35" fmla="*/ 566 h 2368"/>
                  <a:gd name="T36" fmla="*/ 383 w 776"/>
                  <a:gd name="T37" fmla="*/ 599 h 2368"/>
                  <a:gd name="T38" fmla="*/ 437 w 776"/>
                  <a:gd name="T39" fmla="*/ 650 h 2368"/>
                  <a:gd name="T40" fmla="*/ 410 w 776"/>
                  <a:gd name="T41" fmla="*/ 701 h 2368"/>
                  <a:gd name="T42" fmla="*/ 437 w 776"/>
                  <a:gd name="T43" fmla="*/ 769 h 2368"/>
                  <a:gd name="T44" fmla="*/ 410 w 776"/>
                  <a:gd name="T45" fmla="*/ 786 h 2368"/>
                  <a:gd name="T46" fmla="*/ 437 w 776"/>
                  <a:gd name="T47" fmla="*/ 83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65351" name="Прямоуг.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265352" name="Прямоуг.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37" name="Прямоуг.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8" name="Прямоуг.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" name="Прямоуг.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057B0-96AF-495D-A040-FD248D715F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768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D3230-37F2-4B12-A926-6D95792A63E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8449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3A4F94-5A6A-46BC-A0D8-3430ADA8D9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2389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BF2F95-5152-47F1-A227-1E78162E80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1970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85B035-1244-4475-9661-D06635EC43F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658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A4E535-F8E4-45AC-A3C3-E5576DE80B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37747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0891E-08E8-4435-8D36-7E9D050090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3214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F4AE22-14A9-47B2-A0F3-F19E15C64D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39321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61104C-2C8A-41D3-8EFA-30F61572A6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56735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1C4446-746A-4C1C-83B1-09B3FD4C66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34432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43843-0973-4744-8B99-21D38CBBF1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486420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Прямоуг.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65035B-88F5-4934-8C6D-30A6943BFF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533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0279B0-58B6-4282-AA01-5FC020FF4A3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301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8033F9-5F60-4354-851A-082DCF3BE21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31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007918-A237-46D4-AF77-DE94072DCF5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83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40855-5602-4448-9A4E-5C23444D644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04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0518D-EDFD-43BD-96EA-99D9A0DD007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19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98E9E-66D2-4721-8071-4295DEA7B82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864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Прямоуг.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Прямоуг.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ECE86B-431B-4EEB-905A-383DACF6515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Прямоуг.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634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Прямоуг.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Прямоуг.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fld id="{227FB853-1BE1-499B-B1C1-90582065BA0E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28" name="Группа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Прямоуг.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ru-RU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3" name="Прямоуг.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4" name="Прямоуг.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b="0">
                <a:solidFill>
                  <a:schemeClr val="hlink"/>
                </a:solidFill>
              </a:endParaRPr>
            </a:p>
          </p:txBody>
        </p:sp>
        <p:sp>
          <p:nvSpPr>
            <p:cNvPr id="1035" name="Прямоуг.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b="0">
                <a:solidFill>
                  <a:schemeClr val="hlink"/>
                </a:solidFill>
              </a:endParaRPr>
            </a:p>
          </p:txBody>
        </p:sp>
        <p:sp>
          <p:nvSpPr>
            <p:cNvPr id="1036" name="Прямоуг.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b="0">
                <a:solidFill>
                  <a:schemeClr val="accent2"/>
                </a:solidFill>
              </a:endParaRPr>
            </a:p>
          </p:txBody>
        </p:sp>
        <p:sp>
          <p:nvSpPr>
            <p:cNvPr id="1037" name="Прямоуг.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b="0">
                <a:solidFill>
                  <a:schemeClr val="hlink"/>
                </a:solidFill>
              </a:endParaRPr>
            </a:p>
          </p:txBody>
        </p:sp>
        <p:sp>
          <p:nvSpPr>
            <p:cNvPr id="1038" name="Прямоуг.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2400" b="0">
                <a:solidFill>
                  <a:schemeClr val="tx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039" name="Прямоуг.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b="0">
                <a:solidFill>
                  <a:schemeClr val="accent2"/>
                </a:solidFill>
              </a:endParaRPr>
            </a:p>
          </p:txBody>
        </p:sp>
        <p:sp>
          <p:nvSpPr>
            <p:cNvPr id="1040" name="Прямоуг.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b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Прямоуг.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30" name="Прямоуг.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75120" name="Прямоуг.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Группа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2056" name="Группа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188" name="Овал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/>
              </a:p>
            </p:txBody>
          </p:sp>
          <p:sp>
            <p:nvSpPr>
              <p:cNvPr id="2189" name="Овал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/>
              </a:p>
            </p:txBody>
          </p:sp>
        </p:grpSp>
        <p:grpSp>
          <p:nvGrpSpPr>
            <p:cNvPr id="2057" name="Группа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186" name="Овал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/>
              </a:p>
            </p:txBody>
          </p:sp>
          <p:sp>
            <p:nvSpPr>
              <p:cNvPr id="2187" name="Овал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/>
              </a:p>
            </p:txBody>
          </p:sp>
        </p:grpSp>
        <p:grpSp>
          <p:nvGrpSpPr>
            <p:cNvPr id="2058" name="Группа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184" name="Овал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/>
              </a:p>
            </p:txBody>
          </p:sp>
          <p:sp>
            <p:nvSpPr>
              <p:cNvPr id="2185" name="Овал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bg2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/>
              </a:p>
            </p:txBody>
          </p:sp>
        </p:grpSp>
        <p:grpSp>
          <p:nvGrpSpPr>
            <p:cNvPr id="2059" name="Группа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060" name="Группа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182" name="Овал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ru-RU"/>
                </a:p>
              </p:txBody>
            </p:sp>
            <p:sp>
              <p:nvSpPr>
                <p:cNvPr id="2183" name="Овал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bg2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ru-RU"/>
                </a:p>
              </p:txBody>
            </p:sp>
          </p:grpSp>
          <p:grpSp>
            <p:nvGrpSpPr>
              <p:cNvPr id="2061" name="Группа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084" name="Группа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180" name="Полилиния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9 w 2736"/>
                      <a:gd name="T5" fmla="*/ 15 h 504"/>
                      <a:gd name="T6" fmla="*/ 1724 w 2736"/>
                      <a:gd name="T7" fmla="*/ 15 h 504"/>
                      <a:gd name="T8" fmla="*/ 1714 w 2736"/>
                      <a:gd name="T9" fmla="*/ 64 h 504"/>
                      <a:gd name="T10" fmla="*/ 1112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81" name="Полилиния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8 h 791"/>
                      <a:gd name="T8" fmla="*/ 918 w 1769"/>
                      <a:gd name="T9" fmla="*/ 377 h 791"/>
                      <a:gd name="T10" fmla="*/ 883 w 1769"/>
                      <a:gd name="T11" fmla="*/ 488 h 791"/>
                      <a:gd name="T12" fmla="*/ 831 w 1769"/>
                      <a:gd name="T13" fmla="*/ 392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85" name="Группа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178" name="Полилиния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347 h 504"/>
                      <a:gd name="T2" fmla="*/ 573 w 2736"/>
                      <a:gd name="T3" fmla="*/ 116 h 504"/>
                      <a:gd name="T4" fmla="*/ 1178 w 2736"/>
                      <a:gd name="T5" fmla="*/ 17 h 504"/>
                      <a:gd name="T6" fmla="*/ 1814 w 2736"/>
                      <a:gd name="T7" fmla="*/ 17 h 504"/>
                      <a:gd name="T8" fmla="*/ 1803 w 2736"/>
                      <a:gd name="T9" fmla="*/ 71 h 504"/>
                      <a:gd name="T10" fmla="*/ 1170 w 2736"/>
                      <a:gd name="T11" fmla="*/ 71 h 504"/>
                      <a:gd name="T12" fmla="*/ 434 w 2736"/>
                      <a:gd name="T13" fmla="*/ 201 h 504"/>
                      <a:gd name="T14" fmla="*/ 0 w 2736"/>
                      <a:gd name="T15" fmla="*/ 3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79" name="Полилиния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3 w 1769"/>
                      <a:gd name="T1" fmla="*/ 6 h 791"/>
                      <a:gd name="T2" fmla="*/ 267 w 1769"/>
                      <a:gd name="T3" fmla="*/ 39 h 791"/>
                      <a:gd name="T4" fmla="*/ 637 w 1769"/>
                      <a:gd name="T5" fmla="*/ 138 h 791"/>
                      <a:gd name="T6" fmla="*/ 887 w 1769"/>
                      <a:gd name="T7" fmla="*/ 298 h 791"/>
                      <a:gd name="T8" fmla="*/ 967 w 1769"/>
                      <a:gd name="T9" fmla="*/ 420 h 791"/>
                      <a:gd name="T10" fmla="*/ 930 w 1769"/>
                      <a:gd name="T11" fmla="*/ 542 h 791"/>
                      <a:gd name="T12" fmla="*/ 875 w 1769"/>
                      <a:gd name="T13" fmla="*/ 435 h 791"/>
                      <a:gd name="T14" fmla="*/ 765 w 1769"/>
                      <a:gd name="T15" fmla="*/ 313 h 791"/>
                      <a:gd name="T16" fmla="*/ 611 w 1769"/>
                      <a:gd name="T17" fmla="*/ 204 h 791"/>
                      <a:gd name="T18" fmla="*/ 320 w 1769"/>
                      <a:gd name="T19" fmla="*/ 105 h 791"/>
                      <a:gd name="T20" fmla="*/ 0 w 1769"/>
                      <a:gd name="T21" fmla="*/ 52 h 791"/>
                      <a:gd name="T22" fmla="*/ 3 w 1769"/>
                      <a:gd name="T23" fmla="*/ 6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86" name="Группа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176" name="Полилиния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304 h 504"/>
                      <a:gd name="T2" fmla="*/ 548 w 2736"/>
                      <a:gd name="T3" fmla="*/ 101 h 504"/>
                      <a:gd name="T4" fmla="*/ 1127 w 2736"/>
                      <a:gd name="T5" fmla="*/ 14 h 504"/>
                      <a:gd name="T6" fmla="*/ 1736 w 2736"/>
                      <a:gd name="T7" fmla="*/ 14 h 504"/>
                      <a:gd name="T8" fmla="*/ 1726 w 2736"/>
                      <a:gd name="T9" fmla="*/ 62 h 504"/>
                      <a:gd name="T10" fmla="*/ 1119 w 2736"/>
                      <a:gd name="T11" fmla="*/ 62 h 504"/>
                      <a:gd name="T12" fmla="*/ 415 w 2736"/>
                      <a:gd name="T13" fmla="*/ 176 h 504"/>
                      <a:gd name="T14" fmla="*/ 0 w 2736"/>
                      <a:gd name="T15" fmla="*/ 3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77" name="Полилиния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6 w 1769"/>
                      <a:gd name="T3" fmla="*/ 34 h 791"/>
                      <a:gd name="T4" fmla="*/ 610 w 1769"/>
                      <a:gd name="T5" fmla="*/ 120 h 791"/>
                      <a:gd name="T6" fmla="*/ 849 w 1769"/>
                      <a:gd name="T7" fmla="*/ 260 h 791"/>
                      <a:gd name="T8" fmla="*/ 925 w 1769"/>
                      <a:gd name="T9" fmla="*/ 366 h 791"/>
                      <a:gd name="T10" fmla="*/ 890 w 1769"/>
                      <a:gd name="T11" fmla="*/ 474 h 791"/>
                      <a:gd name="T12" fmla="*/ 837 w 1769"/>
                      <a:gd name="T13" fmla="*/ 380 h 791"/>
                      <a:gd name="T14" fmla="*/ 732 w 1769"/>
                      <a:gd name="T15" fmla="*/ 273 h 791"/>
                      <a:gd name="T16" fmla="*/ 584 w 1769"/>
                      <a:gd name="T17" fmla="*/ 178 h 791"/>
                      <a:gd name="T18" fmla="*/ 306 w 1769"/>
                      <a:gd name="T19" fmla="*/ 91 h 791"/>
                      <a:gd name="T20" fmla="*/ 0 w 1769"/>
                      <a:gd name="T21" fmla="*/ 46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87" name="Группа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174" name="Полилиния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335 h 504"/>
                      <a:gd name="T2" fmla="*/ 530 w 2736"/>
                      <a:gd name="T3" fmla="*/ 112 h 504"/>
                      <a:gd name="T4" fmla="*/ 1089 w 2736"/>
                      <a:gd name="T5" fmla="*/ 16 h 504"/>
                      <a:gd name="T6" fmla="*/ 1677 w 2736"/>
                      <a:gd name="T7" fmla="*/ 16 h 504"/>
                      <a:gd name="T8" fmla="*/ 1667 w 2736"/>
                      <a:gd name="T9" fmla="*/ 68 h 504"/>
                      <a:gd name="T10" fmla="*/ 1081 w 2736"/>
                      <a:gd name="T11" fmla="*/ 68 h 504"/>
                      <a:gd name="T12" fmla="*/ 401 w 2736"/>
                      <a:gd name="T13" fmla="*/ 194 h 504"/>
                      <a:gd name="T14" fmla="*/ 0 w 2736"/>
                      <a:gd name="T15" fmla="*/ 33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75" name="Полилиния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47 w 1769"/>
                      <a:gd name="T3" fmla="*/ 37 h 791"/>
                      <a:gd name="T4" fmla="*/ 589 w 1769"/>
                      <a:gd name="T5" fmla="*/ 133 h 791"/>
                      <a:gd name="T6" fmla="*/ 821 w 1769"/>
                      <a:gd name="T7" fmla="*/ 287 h 791"/>
                      <a:gd name="T8" fmla="*/ 894 w 1769"/>
                      <a:gd name="T9" fmla="*/ 405 h 791"/>
                      <a:gd name="T10" fmla="*/ 860 w 1769"/>
                      <a:gd name="T11" fmla="*/ 523 h 791"/>
                      <a:gd name="T12" fmla="*/ 809 w 1769"/>
                      <a:gd name="T13" fmla="*/ 420 h 791"/>
                      <a:gd name="T14" fmla="*/ 707 w 1769"/>
                      <a:gd name="T15" fmla="*/ 302 h 791"/>
                      <a:gd name="T16" fmla="*/ 565 w 1769"/>
                      <a:gd name="T17" fmla="*/ 197 h 791"/>
                      <a:gd name="T18" fmla="*/ 296 w 1769"/>
                      <a:gd name="T19" fmla="*/ 101 h 791"/>
                      <a:gd name="T20" fmla="*/ 0 w 1769"/>
                      <a:gd name="T21" fmla="*/ 51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88" name="Группа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172" name="Полилиния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488 w 2736"/>
                      <a:gd name="T3" fmla="*/ 104 h 504"/>
                      <a:gd name="T4" fmla="*/ 1003 w 2736"/>
                      <a:gd name="T5" fmla="*/ 15 h 504"/>
                      <a:gd name="T6" fmla="*/ 1545 w 2736"/>
                      <a:gd name="T7" fmla="*/ 15 h 504"/>
                      <a:gd name="T8" fmla="*/ 1536 w 2736"/>
                      <a:gd name="T9" fmla="*/ 64 h 504"/>
                      <a:gd name="T10" fmla="*/ 996 w 2736"/>
                      <a:gd name="T11" fmla="*/ 64 h 504"/>
                      <a:gd name="T12" fmla="*/ 369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73" name="Полилиния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2 w 1769"/>
                      <a:gd name="T1" fmla="*/ 5 h 791"/>
                      <a:gd name="T2" fmla="*/ 228 w 1769"/>
                      <a:gd name="T3" fmla="*/ 35 h 791"/>
                      <a:gd name="T4" fmla="*/ 543 w 1769"/>
                      <a:gd name="T5" fmla="*/ 124 h 791"/>
                      <a:gd name="T6" fmla="*/ 756 w 1769"/>
                      <a:gd name="T7" fmla="*/ 267 h 791"/>
                      <a:gd name="T8" fmla="*/ 824 w 1769"/>
                      <a:gd name="T9" fmla="*/ 376 h 791"/>
                      <a:gd name="T10" fmla="*/ 792 w 1769"/>
                      <a:gd name="T11" fmla="*/ 487 h 791"/>
                      <a:gd name="T12" fmla="*/ 746 w 1769"/>
                      <a:gd name="T13" fmla="*/ 391 h 791"/>
                      <a:gd name="T14" fmla="*/ 652 w 1769"/>
                      <a:gd name="T15" fmla="*/ 281 h 791"/>
                      <a:gd name="T16" fmla="*/ 520 w 1769"/>
                      <a:gd name="T17" fmla="*/ 183 h 791"/>
                      <a:gd name="T18" fmla="*/ 273 w 1769"/>
                      <a:gd name="T19" fmla="*/ 94 h 791"/>
                      <a:gd name="T20" fmla="*/ 0 w 1769"/>
                      <a:gd name="T21" fmla="*/ 47 h 791"/>
                      <a:gd name="T22" fmla="*/ 2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89" name="Группа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170" name="Полилиния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219 h 504"/>
                      <a:gd name="T2" fmla="*/ 443 w 2736"/>
                      <a:gd name="T3" fmla="*/ 73 h 504"/>
                      <a:gd name="T4" fmla="*/ 911 w 2736"/>
                      <a:gd name="T5" fmla="*/ 10 h 504"/>
                      <a:gd name="T6" fmla="*/ 1404 w 2736"/>
                      <a:gd name="T7" fmla="*/ 10 h 504"/>
                      <a:gd name="T8" fmla="*/ 1396 w 2736"/>
                      <a:gd name="T9" fmla="*/ 45 h 504"/>
                      <a:gd name="T10" fmla="*/ 905 w 2736"/>
                      <a:gd name="T11" fmla="*/ 45 h 504"/>
                      <a:gd name="T12" fmla="*/ 336 w 2736"/>
                      <a:gd name="T13" fmla="*/ 127 h 504"/>
                      <a:gd name="T14" fmla="*/ 0 w 2736"/>
                      <a:gd name="T15" fmla="*/ 21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71" name="Полилиния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207 w 1769"/>
                      <a:gd name="T3" fmla="*/ 24 h 791"/>
                      <a:gd name="T4" fmla="*/ 493 w 1769"/>
                      <a:gd name="T5" fmla="*/ 87 h 791"/>
                      <a:gd name="T6" fmla="*/ 687 w 1769"/>
                      <a:gd name="T7" fmla="*/ 187 h 791"/>
                      <a:gd name="T8" fmla="*/ 748 w 1769"/>
                      <a:gd name="T9" fmla="*/ 264 h 791"/>
                      <a:gd name="T10" fmla="*/ 720 w 1769"/>
                      <a:gd name="T11" fmla="*/ 341 h 791"/>
                      <a:gd name="T12" fmla="*/ 677 w 1769"/>
                      <a:gd name="T13" fmla="*/ 274 h 791"/>
                      <a:gd name="T14" fmla="*/ 592 w 1769"/>
                      <a:gd name="T15" fmla="*/ 197 h 791"/>
                      <a:gd name="T16" fmla="*/ 473 w 1769"/>
                      <a:gd name="T17" fmla="*/ 128 h 791"/>
                      <a:gd name="T18" fmla="*/ 248 w 1769"/>
                      <a:gd name="T19" fmla="*/ 66 h 791"/>
                      <a:gd name="T20" fmla="*/ 0 w 1769"/>
                      <a:gd name="T21" fmla="*/ 33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0" name="Группа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168" name="Полилиния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9" name="Полилиния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1" name="Группа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166" name="Полилиния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9 w 2736"/>
                      <a:gd name="T5" fmla="*/ 15 h 504"/>
                      <a:gd name="T6" fmla="*/ 1724 w 2736"/>
                      <a:gd name="T7" fmla="*/ 15 h 504"/>
                      <a:gd name="T8" fmla="*/ 1714 w 2736"/>
                      <a:gd name="T9" fmla="*/ 64 h 504"/>
                      <a:gd name="T10" fmla="*/ 1112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7" name="Полилиния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8 h 791"/>
                      <a:gd name="T8" fmla="*/ 918 w 1769"/>
                      <a:gd name="T9" fmla="*/ 377 h 791"/>
                      <a:gd name="T10" fmla="*/ 883 w 1769"/>
                      <a:gd name="T11" fmla="*/ 488 h 791"/>
                      <a:gd name="T12" fmla="*/ 831 w 1769"/>
                      <a:gd name="T13" fmla="*/ 392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2" name="Группа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164" name="Полилиния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347 h 504"/>
                      <a:gd name="T2" fmla="*/ 573 w 2736"/>
                      <a:gd name="T3" fmla="*/ 116 h 504"/>
                      <a:gd name="T4" fmla="*/ 1178 w 2736"/>
                      <a:gd name="T5" fmla="*/ 17 h 504"/>
                      <a:gd name="T6" fmla="*/ 1814 w 2736"/>
                      <a:gd name="T7" fmla="*/ 17 h 504"/>
                      <a:gd name="T8" fmla="*/ 1803 w 2736"/>
                      <a:gd name="T9" fmla="*/ 71 h 504"/>
                      <a:gd name="T10" fmla="*/ 1170 w 2736"/>
                      <a:gd name="T11" fmla="*/ 71 h 504"/>
                      <a:gd name="T12" fmla="*/ 434 w 2736"/>
                      <a:gd name="T13" fmla="*/ 201 h 504"/>
                      <a:gd name="T14" fmla="*/ 0 w 2736"/>
                      <a:gd name="T15" fmla="*/ 3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5" name="Полилиния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3 w 1769"/>
                      <a:gd name="T1" fmla="*/ 6 h 791"/>
                      <a:gd name="T2" fmla="*/ 267 w 1769"/>
                      <a:gd name="T3" fmla="*/ 39 h 791"/>
                      <a:gd name="T4" fmla="*/ 637 w 1769"/>
                      <a:gd name="T5" fmla="*/ 138 h 791"/>
                      <a:gd name="T6" fmla="*/ 887 w 1769"/>
                      <a:gd name="T7" fmla="*/ 298 h 791"/>
                      <a:gd name="T8" fmla="*/ 967 w 1769"/>
                      <a:gd name="T9" fmla="*/ 420 h 791"/>
                      <a:gd name="T10" fmla="*/ 930 w 1769"/>
                      <a:gd name="T11" fmla="*/ 542 h 791"/>
                      <a:gd name="T12" fmla="*/ 875 w 1769"/>
                      <a:gd name="T13" fmla="*/ 435 h 791"/>
                      <a:gd name="T14" fmla="*/ 765 w 1769"/>
                      <a:gd name="T15" fmla="*/ 313 h 791"/>
                      <a:gd name="T16" fmla="*/ 611 w 1769"/>
                      <a:gd name="T17" fmla="*/ 204 h 791"/>
                      <a:gd name="T18" fmla="*/ 320 w 1769"/>
                      <a:gd name="T19" fmla="*/ 105 h 791"/>
                      <a:gd name="T20" fmla="*/ 0 w 1769"/>
                      <a:gd name="T21" fmla="*/ 52 h 791"/>
                      <a:gd name="T22" fmla="*/ 3 w 1769"/>
                      <a:gd name="T23" fmla="*/ 6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3" name="Группа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162" name="Полилиния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304 h 504"/>
                      <a:gd name="T2" fmla="*/ 548 w 2736"/>
                      <a:gd name="T3" fmla="*/ 101 h 504"/>
                      <a:gd name="T4" fmla="*/ 1127 w 2736"/>
                      <a:gd name="T5" fmla="*/ 14 h 504"/>
                      <a:gd name="T6" fmla="*/ 1736 w 2736"/>
                      <a:gd name="T7" fmla="*/ 14 h 504"/>
                      <a:gd name="T8" fmla="*/ 1726 w 2736"/>
                      <a:gd name="T9" fmla="*/ 62 h 504"/>
                      <a:gd name="T10" fmla="*/ 1119 w 2736"/>
                      <a:gd name="T11" fmla="*/ 62 h 504"/>
                      <a:gd name="T12" fmla="*/ 415 w 2736"/>
                      <a:gd name="T13" fmla="*/ 176 h 504"/>
                      <a:gd name="T14" fmla="*/ 0 w 2736"/>
                      <a:gd name="T15" fmla="*/ 3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3" name="Полилиния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6 w 1769"/>
                      <a:gd name="T3" fmla="*/ 34 h 791"/>
                      <a:gd name="T4" fmla="*/ 610 w 1769"/>
                      <a:gd name="T5" fmla="*/ 120 h 791"/>
                      <a:gd name="T6" fmla="*/ 849 w 1769"/>
                      <a:gd name="T7" fmla="*/ 260 h 791"/>
                      <a:gd name="T8" fmla="*/ 925 w 1769"/>
                      <a:gd name="T9" fmla="*/ 366 h 791"/>
                      <a:gd name="T10" fmla="*/ 890 w 1769"/>
                      <a:gd name="T11" fmla="*/ 474 h 791"/>
                      <a:gd name="T12" fmla="*/ 837 w 1769"/>
                      <a:gd name="T13" fmla="*/ 380 h 791"/>
                      <a:gd name="T14" fmla="*/ 732 w 1769"/>
                      <a:gd name="T15" fmla="*/ 273 h 791"/>
                      <a:gd name="T16" fmla="*/ 584 w 1769"/>
                      <a:gd name="T17" fmla="*/ 178 h 791"/>
                      <a:gd name="T18" fmla="*/ 306 w 1769"/>
                      <a:gd name="T19" fmla="*/ 91 h 791"/>
                      <a:gd name="T20" fmla="*/ 0 w 1769"/>
                      <a:gd name="T21" fmla="*/ 46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4" name="Группа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160" name="Полилиния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335 h 504"/>
                      <a:gd name="T2" fmla="*/ 530 w 2736"/>
                      <a:gd name="T3" fmla="*/ 112 h 504"/>
                      <a:gd name="T4" fmla="*/ 1089 w 2736"/>
                      <a:gd name="T5" fmla="*/ 16 h 504"/>
                      <a:gd name="T6" fmla="*/ 1677 w 2736"/>
                      <a:gd name="T7" fmla="*/ 16 h 504"/>
                      <a:gd name="T8" fmla="*/ 1667 w 2736"/>
                      <a:gd name="T9" fmla="*/ 68 h 504"/>
                      <a:gd name="T10" fmla="*/ 1081 w 2736"/>
                      <a:gd name="T11" fmla="*/ 68 h 504"/>
                      <a:gd name="T12" fmla="*/ 401 w 2736"/>
                      <a:gd name="T13" fmla="*/ 194 h 504"/>
                      <a:gd name="T14" fmla="*/ 0 w 2736"/>
                      <a:gd name="T15" fmla="*/ 33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61" name="Полилиния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47 w 1769"/>
                      <a:gd name="T3" fmla="*/ 37 h 791"/>
                      <a:gd name="T4" fmla="*/ 589 w 1769"/>
                      <a:gd name="T5" fmla="*/ 133 h 791"/>
                      <a:gd name="T6" fmla="*/ 821 w 1769"/>
                      <a:gd name="T7" fmla="*/ 287 h 791"/>
                      <a:gd name="T8" fmla="*/ 894 w 1769"/>
                      <a:gd name="T9" fmla="*/ 405 h 791"/>
                      <a:gd name="T10" fmla="*/ 860 w 1769"/>
                      <a:gd name="T11" fmla="*/ 523 h 791"/>
                      <a:gd name="T12" fmla="*/ 809 w 1769"/>
                      <a:gd name="T13" fmla="*/ 420 h 791"/>
                      <a:gd name="T14" fmla="*/ 707 w 1769"/>
                      <a:gd name="T15" fmla="*/ 302 h 791"/>
                      <a:gd name="T16" fmla="*/ 565 w 1769"/>
                      <a:gd name="T17" fmla="*/ 197 h 791"/>
                      <a:gd name="T18" fmla="*/ 296 w 1769"/>
                      <a:gd name="T19" fmla="*/ 101 h 791"/>
                      <a:gd name="T20" fmla="*/ 0 w 1769"/>
                      <a:gd name="T21" fmla="*/ 51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5" name="Группа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158" name="Полилиния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488 w 2736"/>
                      <a:gd name="T3" fmla="*/ 104 h 504"/>
                      <a:gd name="T4" fmla="*/ 1003 w 2736"/>
                      <a:gd name="T5" fmla="*/ 15 h 504"/>
                      <a:gd name="T6" fmla="*/ 1545 w 2736"/>
                      <a:gd name="T7" fmla="*/ 15 h 504"/>
                      <a:gd name="T8" fmla="*/ 1536 w 2736"/>
                      <a:gd name="T9" fmla="*/ 64 h 504"/>
                      <a:gd name="T10" fmla="*/ 996 w 2736"/>
                      <a:gd name="T11" fmla="*/ 64 h 504"/>
                      <a:gd name="T12" fmla="*/ 369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59" name="Полилиния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2 w 1769"/>
                      <a:gd name="T1" fmla="*/ 5 h 791"/>
                      <a:gd name="T2" fmla="*/ 228 w 1769"/>
                      <a:gd name="T3" fmla="*/ 35 h 791"/>
                      <a:gd name="T4" fmla="*/ 543 w 1769"/>
                      <a:gd name="T5" fmla="*/ 124 h 791"/>
                      <a:gd name="T6" fmla="*/ 756 w 1769"/>
                      <a:gd name="T7" fmla="*/ 267 h 791"/>
                      <a:gd name="T8" fmla="*/ 824 w 1769"/>
                      <a:gd name="T9" fmla="*/ 376 h 791"/>
                      <a:gd name="T10" fmla="*/ 792 w 1769"/>
                      <a:gd name="T11" fmla="*/ 487 h 791"/>
                      <a:gd name="T12" fmla="*/ 746 w 1769"/>
                      <a:gd name="T13" fmla="*/ 391 h 791"/>
                      <a:gd name="T14" fmla="*/ 652 w 1769"/>
                      <a:gd name="T15" fmla="*/ 281 h 791"/>
                      <a:gd name="T16" fmla="*/ 520 w 1769"/>
                      <a:gd name="T17" fmla="*/ 183 h 791"/>
                      <a:gd name="T18" fmla="*/ 273 w 1769"/>
                      <a:gd name="T19" fmla="*/ 94 h 791"/>
                      <a:gd name="T20" fmla="*/ 0 w 1769"/>
                      <a:gd name="T21" fmla="*/ 47 h 791"/>
                      <a:gd name="T22" fmla="*/ 2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6" name="Группа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156" name="Полилиния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219 h 504"/>
                      <a:gd name="T2" fmla="*/ 443 w 2736"/>
                      <a:gd name="T3" fmla="*/ 73 h 504"/>
                      <a:gd name="T4" fmla="*/ 911 w 2736"/>
                      <a:gd name="T5" fmla="*/ 10 h 504"/>
                      <a:gd name="T6" fmla="*/ 1404 w 2736"/>
                      <a:gd name="T7" fmla="*/ 10 h 504"/>
                      <a:gd name="T8" fmla="*/ 1396 w 2736"/>
                      <a:gd name="T9" fmla="*/ 45 h 504"/>
                      <a:gd name="T10" fmla="*/ 905 w 2736"/>
                      <a:gd name="T11" fmla="*/ 45 h 504"/>
                      <a:gd name="T12" fmla="*/ 336 w 2736"/>
                      <a:gd name="T13" fmla="*/ 127 h 504"/>
                      <a:gd name="T14" fmla="*/ 0 w 2736"/>
                      <a:gd name="T15" fmla="*/ 21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57" name="Полилиния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207 w 1769"/>
                      <a:gd name="T3" fmla="*/ 24 h 791"/>
                      <a:gd name="T4" fmla="*/ 493 w 1769"/>
                      <a:gd name="T5" fmla="*/ 87 h 791"/>
                      <a:gd name="T6" fmla="*/ 687 w 1769"/>
                      <a:gd name="T7" fmla="*/ 187 h 791"/>
                      <a:gd name="T8" fmla="*/ 748 w 1769"/>
                      <a:gd name="T9" fmla="*/ 264 h 791"/>
                      <a:gd name="T10" fmla="*/ 720 w 1769"/>
                      <a:gd name="T11" fmla="*/ 341 h 791"/>
                      <a:gd name="T12" fmla="*/ 677 w 1769"/>
                      <a:gd name="T13" fmla="*/ 274 h 791"/>
                      <a:gd name="T14" fmla="*/ 592 w 1769"/>
                      <a:gd name="T15" fmla="*/ 197 h 791"/>
                      <a:gd name="T16" fmla="*/ 473 w 1769"/>
                      <a:gd name="T17" fmla="*/ 128 h 791"/>
                      <a:gd name="T18" fmla="*/ 248 w 1769"/>
                      <a:gd name="T19" fmla="*/ 66 h 791"/>
                      <a:gd name="T20" fmla="*/ 0 w 1769"/>
                      <a:gd name="T21" fmla="*/ 33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7" name="Группа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154" name="Полилиния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55" name="Полилиния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8" name="Группа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152" name="Полилиния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53" name="Полилиния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99" name="Группа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150" name="Полилиния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84 h 504"/>
                      <a:gd name="T2" fmla="*/ 153 w 2736"/>
                      <a:gd name="T3" fmla="*/ 28 h 504"/>
                      <a:gd name="T4" fmla="*/ 314 w 2736"/>
                      <a:gd name="T5" fmla="*/ 4 h 504"/>
                      <a:gd name="T6" fmla="*/ 484 w 2736"/>
                      <a:gd name="T7" fmla="*/ 4 h 504"/>
                      <a:gd name="T8" fmla="*/ 481 w 2736"/>
                      <a:gd name="T9" fmla="*/ 17 h 504"/>
                      <a:gd name="T10" fmla="*/ 312 w 2736"/>
                      <a:gd name="T11" fmla="*/ 17 h 504"/>
                      <a:gd name="T12" fmla="*/ 116 w 2736"/>
                      <a:gd name="T13" fmla="*/ 49 h 504"/>
                      <a:gd name="T14" fmla="*/ 0 w 2736"/>
                      <a:gd name="T15" fmla="*/ 8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51" name="Полилиния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71 w 1769"/>
                      <a:gd name="T3" fmla="*/ 9 h 791"/>
                      <a:gd name="T4" fmla="*/ 170 w 1769"/>
                      <a:gd name="T5" fmla="*/ 33 h 791"/>
                      <a:gd name="T6" fmla="*/ 237 w 1769"/>
                      <a:gd name="T7" fmla="*/ 72 h 791"/>
                      <a:gd name="T8" fmla="*/ 258 w 1769"/>
                      <a:gd name="T9" fmla="*/ 102 h 791"/>
                      <a:gd name="T10" fmla="*/ 248 w 1769"/>
                      <a:gd name="T11" fmla="*/ 131 h 791"/>
                      <a:gd name="T12" fmla="*/ 234 w 1769"/>
                      <a:gd name="T13" fmla="*/ 105 h 791"/>
                      <a:gd name="T14" fmla="*/ 204 w 1769"/>
                      <a:gd name="T15" fmla="*/ 76 h 791"/>
                      <a:gd name="T16" fmla="*/ 163 w 1769"/>
                      <a:gd name="T17" fmla="*/ 49 h 791"/>
                      <a:gd name="T18" fmla="*/ 85 w 1769"/>
                      <a:gd name="T19" fmla="*/ 25 h 791"/>
                      <a:gd name="T20" fmla="*/ 0 w 1769"/>
                      <a:gd name="T21" fmla="*/ 13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00" name="Группа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148" name="Полилиния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84 h 504"/>
                      <a:gd name="T2" fmla="*/ 155 w 2736"/>
                      <a:gd name="T3" fmla="*/ 28 h 504"/>
                      <a:gd name="T4" fmla="*/ 319 w 2736"/>
                      <a:gd name="T5" fmla="*/ 4 h 504"/>
                      <a:gd name="T6" fmla="*/ 491 w 2736"/>
                      <a:gd name="T7" fmla="*/ 4 h 504"/>
                      <a:gd name="T8" fmla="*/ 488 w 2736"/>
                      <a:gd name="T9" fmla="*/ 17 h 504"/>
                      <a:gd name="T10" fmla="*/ 317 w 2736"/>
                      <a:gd name="T11" fmla="*/ 17 h 504"/>
                      <a:gd name="T12" fmla="*/ 117 w 2736"/>
                      <a:gd name="T13" fmla="*/ 49 h 504"/>
                      <a:gd name="T14" fmla="*/ 0 w 2736"/>
                      <a:gd name="T15" fmla="*/ 8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49" name="Полилиния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72 w 1769"/>
                      <a:gd name="T3" fmla="*/ 9 h 791"/>
                      <a:gd name="T4" fmla="*/ 173 w 1769"/>
                      <a:gd name="T5" fmla="*/ 33 h 791"/>
                      <a:gd name="T6" fmla="*/ 240 w 1769"/>
                      <a:gd name="T7" fmla="*/ 72 h 791"/>
                      <a:gd name="T8" fmla="*/ 262 w 1769"/>
                      <a:gd name="T9" fmla="*/ 102 h 791"/>
                      <a:gd name="T10" fmla="*/ 252 w 1769"/>
                      <a:gd name="T11" fmla="*/ 131 h 791"/>
                      <a:gd name="T12" fmla="*/ 237 w 1769"/>
                      <a:gd name="T13" fmla="*/ 105 h 791"/>
                      <a:gd name="T14" fmla="*/ 207 w 1769"/>
                      <a:gd name="T15" fmla="*/ 76 h 791"/>
                      <a:gd name="T16" fmla="*/ 166 w 1769"/>
                      <a:gd name="T17" fmla="*/ 49 h 791"/>
                      <a:gd name="T18" fmla="*/ 87 w 1769"/>
                      <a:gd name="T19" fmla="*/ 25 h 791"/>
                      <a:gd name="T20" fmla="*/ 0 w 1769"/>
                      <a:gd name="T21" fmla="*/ 13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01" name="Группа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146" name="Полилиния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47 w 2736"/>
                      <a:gd name="T3" fmla="*/ 72 h 504"/>
                      <a:gd name="T4" fmla="*/ 714 w 2736"/>
                      <a:gd name="T5" fmla="*/ 10 h 504"/>
                      <a:gd name="T6" fmla="*/ 1100 w 2736"/>
                      <a:gd name="T7" fmla="*/ 10 h 504"/>
                      <a:gd name="T8" fmla="*/ 1094 w 2736"/>
                      <a:gd name="T9" fmla="*/ 44 h 504"/>
                      <a:gd name="T10" fmla="*/ 709 w 2736"/>
                      <a:gd name="T11" fmla="*/ 44 h 504"/>
                      <a:gd name="T12" fmla="*/ 263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47" name="Полилиния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62 w 1769"/>
                      <a:gd name="T3" fmla="*/ 24 h 791"/>
                      <a:gd name="T4" fmla="*/ 387 w 1769"/>
                      <a:gd name="T5" fmla="*/ 85 h 791"/>
                      <a:gd name="T6" fmla="*/ 538 w 1769"/>
                      <a:gd name="T7" fmla="*/ 185 h 791"/>
                      <a:gd name="T8" fmla="*/ 587 w 1769"/>
                      <a:gd name="T9" fmla="*/ 260 h 791"/>
                      <a:gd name="T10" fmla="*/ 564 w 1769"/>
                      <a:gd name="T11" fmla="*/ 336 h 791"/>
                      <a:gd name="T12" fmla="*/ 531 w 1769"/>
                      <a:gd name="T13" fmla="*/ 270 h 791"/>
                      <a:gd name="T14" fmla="*/ 464 w 1769"/>
                      <a:gd name="T15" fmla="*/ 194 h 791"/>
                      <a:gd name="T16" fmla="*/ 371 w 1769"/>
                      <a:gd name="T17" fmla="*/ 126 h 791"/>
                      <a:gd name="T18" fmla="*/ 194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02" name="Группа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144" name="Полилиния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35 w 2736"/>
                      <a:gd name="T3" fmla="*/ 72 h 504"/>
                      <a:gd name="T4" fmla="*/ 689 w 2736"/>
                      <a:gd name="T5" fmla="*/ 10 h 504"/>
                      <a:gd name="T6" fmla="*/ 1061 w 2736"/>
                      <a:gd name="T7" fmla="*/ 10 h 504"/>
                      <a:gd name="T8" fmla="*/ 1055 w 2736"/>
                      <a:gd name="T9" fmla="*/ 44 h 504"/>
                      <a:gd name="T10" fmla="*/ 684 w 2736"/>
                      <a:gd name="T11" fmla="*/ 44 h 504"/>
                      <a:gd name="T12" fmla="*/ 254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45" name="Полилиния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56 w 1769"/>
                      <a:gd name="T3" fmla="*/ 24 h 791"/>
                      <a:gd name="T4" fmla="*/ 373 w 1769"/>
                      <a:gd name="T5" fmla="*/ 85 h 791"/>
                      <a:gd name="T6" fmla="*/ 519 w 1769"/>
                      <a:gd name="T7" fmla="*/ 185 h 791"/>
                      <a:gd name="T8" fmla="*/ 566 w 1769"/>
                      <a:gd name="T9" fmla="*/ 260 h 791"/>
                      <a:gd name="T10" fmla="*/ 544 w 1769"/>
                      <a:gd name="T11" fmla="*/ 336 h 791"/>
                      <a:gd name="T12" fmla="*/ 512 w 1769"/>
                      <a:gd name="T13" fmla="*/ 270 h 791"/>
                      <a:gd name="T14" fmla="*/ 448 w 1769"/>
                      <a:gd name="T15" fmla="*/ 194 h 791"/>
                      <a:gd name="T16" fmla="*/ 357 w 1769"/>
                      <a:gd name="T17" fmla="*/ 126 h 791"/>
                      <a:gd name="T18" fmla="*/ 18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03" name="Группа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142" name="Полилиния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43" name="Полилиния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04" name="Группа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140" name="Полилиния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41" name="Полилиния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105" name="Полилиния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7 h 504"/>
                    <a:gd name="T2" fmla="*/ 127 w 2736"/>
                    <a:gd name="T3" fmla="*/ 19 h 504"/>
                    <a:gd name="T4" fmla="*/ 262 w 2736"/>
                    <a:gd name="T5" fmla="*/ 3 h 504"/>
                    <a:gd name="T6" fmla="*/ 403 w 2736"/>
                    <a:gd name="T7" fmla="*/ 3 h 504"/>
                    <a:gd name="T8" fmla="*/ 401 w 2736"/>
                    <a:gd name="T9" fmla="*/ 12 h 504"/>
                    <a:gd name="T10" fmla="*/ 260 w 2736"/>
                    <a:gd name="T11" fmla="*/ 12 h 504"/>
                    <a:gd name="T12" fmla="*/ 96 w 2736"/>
                    <a:gd name="T13" fmla="*/ 33 h 504"/>
                    <a:gd name="T14" fmla="*/ 0 w 2736"/>
                    <a:gd name="T15" fmla="*/ 57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106" name="Полилиния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1 w 1769"/>
                    <a:gd name="T1" fmla="*/ 1 h 791"/>
                    <a:gd name="T2" fmla="*/ 59 w 1769"/>
                    <a:gd name="T3" fmla="*/ 6 h 791"/>
                    <a:gd name="T4" fmla="*/ 141 w 1769"/>
                    <a:gd name="T5" fmla="*/ 23 h 791"/>
                    <a:gd name="T6" fmla="*/ 197 w 1769"/>
                    <a:gd name="T7" fmla="*/ 49 h 791"/>
                    <a:gd name="T8" fmla="*/ 214 w 1769"/>
                    <a:gd name="T9" fmla="*/ 69 h 791"/>
                    <a:gd name="T10" fmla="*/ 206 w 1769"/>
                    <a:gd name="T11" fmla="*/ 90 h 791"/>
                    <a:gd name="T12" fmla="*/ 194 w 1769"/>
                    <a:gd name="T13" fmla="*/ 72 h 791"/>
                    <a:gd name="T14" fmla="*/ 170 w 1769"/>
                    <a:gd name="T15" fmla="*/ 52 h 791"/>
                    <a:gd name="T16" fmla="*/ 135 w 1769"/>
                    <a:gd name="T17" fmla="*/ 34 h 791"/>
                    <a:gd name="T18" fmla="*/ 71 w 1769"/>
                    <a:gd name="T19" fmla="*/ 17 h 791"/>
                    <a:gd name="T20" fmla="*/ 0 w 1769"/>
                    <a:gd name="T21" fmla="*/ 9 h 791"/>
                    <a:gd name="T22" fmla="*/ 1 w 1769"/>
                    <a:gd name="T23" fmla="*/ 1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107" name="Группа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138" name="Полилиния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184 h 504"/>
                      <a:gd name="T2" fmla="*/ 335 w 2736"/>
                      <a:gd name="T3" fmla="*/ 61 h 504"/>
                      <a:gd name="T4" fmla="*/ 689 w 2736"/>
                      <a:gd name="T5" fmla="*/ 9 h 504"/>
                      <a:gd name="T6" fmla="*/ 1062 w 2736"/>
                      <a:gd name="T7" fmla="*/ 9 h 504"/>
                      <a:gd name="T8" fmla="*/ 1056 w 2736"/>
                      <a:gd name="T9" fmla="*/ 38 h 504"/>
                      <a:gd name="T10" fmla="*/ 685 w 2736"/>
                      <a:gd name="T11" fmla="*/ 38 h 504"/>
                      <a:gd name="T12" fmla="*/ 254 w 2736"/>
                      <a:gd name="T13" fmla="*/ 107 h 504"/>
                      <a:gd name="T14" fmla="*/ 0 w 2736"/>
                      <a:gd name="T15" fmla="*/ 18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39" name="Полилиния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56 w 1769"/>
                      <a:gd name="T3" fmla="*/ 20 h 791"/>
                      <a:gd name="T4" fmla="*/ 373 w 1769"/>
                      <a:gd name="T5" fmla="*/ 73 h 791"/>
                      <a:gd name="T6" fmla="*/ 519 w 1769"/>
                      <a:gd name="T7" fmla="*/ 158 h 791"/>
                      <a:gd name="T8" fmla="*/ 566 w 1769"/>
                      <a:gd name="T9" fmla="*/ 223 h 791"/>
                      <a:gd name="T10" fmla="*/ 544 w 1769"/>
                      <a:gd name="T11" fmla="*/ 288 h 791"/>
                      <a:gd name="T12" fmla="*/ 512 w 1769"/>
                      <a:gd name="T13" fmla="*/ 231 h 791"/>
                      <a:gd name="T14" fmla="*/ 448 w 1769"/>
                      <a:gd name="T15" fmla="*/ 166 h 791"/>
                      <a:gd name="T16" fmla="*/ 357 w 1769"/>
                      <a:gd name="T17" fmla="*/ 108 h 791"/>
                      <a:gd name="T18" fmla="*/ 187 w 1769"/>
                      <a:gd name="T19" fmla="*/ 56 h 791"/>
                      <a:gd name="T20" fmla="*/ 0 w 1769"/>
                      <a:gd name="T21" fmla="*/ 28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08" name="Группа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136" name="Полилиния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270 h 504"/>
                      <a:gd name="T2" fmla="*/ 365 w 2736"/>
                      <a:gd name="T3" fmla="*/ 90 h 504"/>
                      <a:gd name="T4" fmla="*/ 750 w 2736"/>
                      <a:gd name="T5" fmla="*/ 13 h 504"/>
                      <a:gd name="T6" fmla="*/ 1155 w 2736"/>
                      <a:gd name="T7" fmla="*/ 13 h 504"/>
                      <a:gd name="T8" fmla="*/ 1148 w 2736"/>
                      <a:gd name="T9" fmla="*/ 55 h 504"/>
                      <a:gd name="T10" fmla="*/ 745 w 2736"/>
                      <a:gd name="T11" fmla="*/ 55 h 504"/>
                      <a:gd name="T12" fmla="*/ 276 w 2736"/>
                      <a:gd name="T13" fmla="*/ 156 h 504"/>
                      <a:gd name="T14" fmla="*/ 0 w 2736"/>
                      <a:gd name="T15" fmla="*/ 27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37" name="Полилиния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170 w 1769"/>
                      <a:gd name="T3" fmla="*/ 30 h 791"/>
                      <a:gd name="T4" fmla="*/ 406 w 1769"/>
                      <a:gd name="T5" fmla="*/ 107 h 791"/>
                      <a:gd name="T6" fmla="*/ 565 w 1769"/>
                      <a:gd name="T7" fmla="*/ 231 h 791"/>
                      <a:gd name="T8" fmla="*/ 615 w 1769"/>
                      <a:gd name="T9" fmla="*/ 326 h 791"/>
                      <a:gd name="T10" fmla="*/ 592 w 1769"/>
                      <a:gd name="T11" fmla="*/ 421 h 791"/>
                      <a:gd name="T12" fmla="*/ 557 w 1769"/>
                      <a:gd name="T13" fmla="*/ 338 h 791"/>
                      <a:gd name="T14" fmla="*/ 487 w 1769"/>
                      <a:gd name="T15" fmla="*/ 243 h 791"/>
                      <a:gd name="T16" fmla="*/ 389 w 1769"/>
                      <a:gd name="T17" fmla="*/ 158 h 791"/>
                      <a:gd name="T18" fmla="*/ 204 w 1769"/>
                      <a:gd name="T19" fmla="*/ 81 h 791"/>
                      <a:gd name="T20" fmla="*/ 0 w 1769"/>
                      <a:gd name="T21" fmla="*/ 41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09" name="Группа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134" name="Полилиния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86 h 504"/>
                      <a:gd name="T2" fmla="*/ 301 w 2736"/>
                      <a:gd name="T3" fmla="*/ 29 h 504"/>
                      <a:gd name="T4" fmla="*/ 619 w 2736"/>
                      <a:gd name="T5" fmla="*/ 4 h 504"/>
                      <a:gd name="T6" fmla="*/ 954 w 2736"/>
                      <a:gd name="T7" fmla="*/ 4 h 504"/>
                      <a:gd name="T8" fmla="*/ 948 w 2736"/>
                      <a:gd name="T9" fmla="*/ 18 h 504"/>
                      <a:gd name="T10" fmla="*/ 615 w 2736"/>
                      <a:gd name="T11" fmla="*/ 18 h 504"/>
                      <a:gd name="T12" fmla="*/ 228 w 2736"/>
                      <a:gd name="T13" fmla="*/ 50 h 504"/>
                      <a:gd name="T14" fmla="*/ 0 w 2736"/>
                      <a:gd name="T15" fmla="*/ 8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35" name="Полилиния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40 w 1769"/>
                      <a:gd name="T3" fmla="*/ 10 h 791"/>
                      <a:gd name="T4" fmla="*/ 335 w 1769"/>
                      <a:gd name="T5" fmla="*/ 34 h 791"/>
                      <a:gd name="T6" fmla="*/ 466 w 1769"/>
                      <a:gd name="T7" fmla="*/ 74 h 791"/>
                      <a:gd name="T8" fmla="*/ 508 w 1769"/>
                      <a:gd name="T9" fmla="*/ 104 h 791"/>
                      <a:gd name="T10" fmla="*/ 489 w 1769"/>
                      <a:gd name="T11" fmla="*/ 134 h 791"/>
                      <a:gd name="T12" fmla="*/ 460 w 1769"/>
                      <a:gd name="T13" fmla="*/ 108 h 791"/>
                      <a:gd name="T14" fmla="*/ 402 w 1769"/>
                      <a:gd name="T15" fmla="*/ 77 h 791"/>
                      <a:gd name="T16" fmla="*/ 321 w 1769"/>
                      <a:gd name="T17" fmla="*/ 51 h 791"/>
                      <a:gd name="T18" fmla="*/ 168 w 1769"/>
                      <a:gd name="T19" fmla="*/ 26 h 791"/>
                      <a:gd name="T20" fmla="*/ 0 w 1769"/>
                      <a:gd name="T21" fmla="*/ 13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10" name="Группа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132" name="Полилиния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9 w 2736"/>
                      <a:gd name="T5" fmla="*/ 15 h 504"/>
                      <a:gd name="T6" fmla="*/ 1724 w 2736"/>
                      <a:gd name="T7" fmla="*/ 15 h 504"/>
                      <a:gd name="T8" fmla="*/ 1714 w 2736"/>
                      <a:gd name="T9" fmla="*/ 64 h 504"/>
                      <a:gd name="T10" fmla="*/ 1112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33" name="Полилиния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8 h 791"/>
                      <a:gd name="T8" fmla="*/ 918 w 1769"/>
                      <a:gd name="T9" fmla="*/ 377 h 791"/>
                      <a:gd name="T10" fmla="*/ 883 w 1769"/>
                      <a:gd name="T11" fmla="*/ 488 h 791"/>
                      <a:gd name="T12" fmla="*/ 831 w 1769"/>
                      <a:gd name="T13" fmla="*/ 392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11" name="Группа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130" name="Полилиния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04 w 2736"/>
                      <a:gd name="T3" fmla="*/ 104 h 504"/>
                      <a:gd name="T4" fmla="*/ 1035 w 2736"/>
                      <a:gd name="T5" fmla="*/ 15 h 504"/>
                      <a:gd name="T6" fmla="*/ 1595 w 2736"/>
                      <a:gd name="T7" fmla="*/ 15 h 504"/>
                      <a:gd name="T8" fmla="*/ 1586 w 2736"/>
                      <a:gd name="T9" fmla="*/ 64 h 504"/>
                      <a:gd name="T10" fmla="*/ 1028 w 2736"/>
                      <a:gd name="T11" fmla="*/ 64 h 504"/>
                      <a:gd name="T12" fmla="*/ 381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31" name="Полилиния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2 w 1769"/>
                      <a:gd name="T1" fmla="*/ 5 h 791"/>
                      <a:gd name="T2" fmla="*/ 235 w 1769"/>
                      <a:gd name="T3" fmla="*/ 35 h 791"/>
                      <a:gd name="T4" fmla="*/ 560 w 1769"/>
                      <a:gd name="T5" fmla="*/ 124 h 791"/>
                      <a:gd name="T6" fmla="*/ 780 w 1769"/>
                      <a:gd name="T7" fmla="*/ 268 h 791"/>
                      <a:gd name="T8" fmla="*/ 850 w 1769"/>
                      <a:gd name="T9" fmla="*/ 377 h 791"/>
                      <a:gd name="T10" fmla="*/ 817 w 1769"/>
                      <a:gd name="T11" fmla="*/ 488 h 791"/>
                      <a:gd name="T12" fmla="*/ 769 w 1769"/>
                      <a:gd name="T13" fmla="*/ 392 h 791"/>
                      <a:gd name="T14" fmla="*/ 672 w 1769"/>
                      <a:gd name="T15" fmla="*/ 281 h 791"/>
                      <a:gd name="T16" fmla="*/ 537 w 1769"/>
                      <a:gd name="T17" fmla="*/ 183 h 791"/>
                      <a:gd name="T18" fmla="*/ 281 w 1769"/>
                      <a:gd name="T19" fmla="*/ 94 h 791"/>
                      <a:gd name="T20" fmla="*/ 0 w 1769"/>
                      <a:gd name="T21" fmla="*/ 47 h 791"/>
                      <a:gd name="T22" fmla="*/ 2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12" name="Группа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128" name="Полилиния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301 h 504"/>
                      <a:gd name="T2" fmla="*/ 540 w 2736"/>
                      <a:gd name="T3" fmla="*/ 100 h 504"/>
                      <a:gd name="T4" fmla="*/ 1111 w 2736"/>
                      <a:gd name="T5" fmla="*/ 14 h 504"/>
                      <a:gd name="T6" fmla="*/ 1711 w 2736"/>
                      <a:gd name="T7" fmla="*/ 14 h 504"/>
                      <a:gd name="T8" fmla="*/ 1701 w 2736"/>
                      <a:gd name="T9" fmla="*/ 62 h 504"/>
                      <a:gd name="T10" fmla="*/ 1103 w 2736"/>
                      <a:gd name="T11" fmla="*/ 62 h 504"/>
                      <a:gd name="T12" fmla="*/ 409 w 2736"/>
                      <a:gd name="T13" fmla="*/ 174 h 504"/>
                      <a:gd name="T14" fmla="*/ 0 w 2736"/>
                      <a:gd name="T15" fmla="*/ 30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9" name="Полилиния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2 w 1769"/>
                      <a:gd name="T3" fmla="*/ 33 h 791"/>
                      <a:gd name="T4" fmla="*/ 600 w 1769"/>
                      <a:gd name="T5" fmla="*/ 120 h 791"/>
                      <a:gd name="T6" fmla="*/ 836 w 1769"/>
                      <a:gd name="T7" fmla="*/ 258 h 791"/>
                      <a:gd name="T8" fmla="*/ 911 w 1769"/>
                      <a:gd name="T9" fmla="*/ 364 h 791"/>
                      <a:gd name="T10" fmla="*/ 876 w 1769"/>
                      <a:gd name="T11" fmla="*/ 471 h 791"/>
                      <a:gd name="T12" fmla="*/ 825 w 1769"/>
                      <a:gd name="T13" fmla="*/ 378 h 791"/>
                      <a:gd name="T14" fmla="*/ 721 w 1769"/>
                      <a:gd name="T15" fmla="*/ 271 h 791"/>
                      <a:gd name="T16" fmla="*/ 576 w 1769"/>
                      <a:gd name="T17" fmla="*/ 177 h 791"/>
                      <a:gd name="T18" fmla="*/ 302 w 1769"/>
                      <a:gd name="T19" fmla="*/ 91 h 791"/>
                      <a:gd name="T20" fmla="*/ 0 w 1769"/>
                      <a:gd name="T21" fmla="*/ 45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13" name="Группа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126" name="Полилиния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9 w 2736"/>
                      <a:gd name="T5" fmla="*/ 15 h 504"/>
                      <a:gd name="T6" fmla="*/ 1724 w 2736"/>
                      <a:gd name="T7" fmla="*/ 15 h 504"/>
                      <a:gd name="T8" fmla="*/ 1714 w 2736"/>
                      <a:gd name="T9" fmla="*/ 64 h 504"/>
                      <a:gd name="T10" fmla="*/ 1112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7" name="Полилиния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8 h 791"/>
                      <a:gd name="T8" fmla="*/ 918 w 1769"/>
                      <a:gd name="T9" fmla="*/ 377 h 791"/>
                      <a:gd name="T10" fmla="*/ 883 w 1769"/>
                      <a:gd name="T11" fmla="*/ 488 h 791"/>
                      <a:gd name="T12" fmla="*/ 831 w 1769"/>
                      <a:gd name="T13" fmla="*/ 392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14" name="Группа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124" name="Полилиния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299 h 504"/>
                      <a:gd name="T2" fmla="*/ 521 w 2736"/>
                      <a:gd name="T3" fmla="*/ 100 h 504"/>
                      <a:gd name="T4" fmla="*/ 1071 w 2736"/>
                      <a:gd name="T5" fmla="*/ 14 h 504"/>
                      <a:gd name="T6" fmla="*/ 1650 w 2736"/>
                      <a:gd name="T7" fmla="*/ 14 h 504"/>
                      <a:gd name="T8" fmla="*/ 1640 w 2736"/>
                      <a:gd name="T9" fmla="*/ 61 h 504"/>
                      <a:gd name="T10" fmla="*/ 1064 w 2736"/>
                      <a:gd name="T11" fmla="*/ 61 h 504"/>
                      <a:gd name="T12" fmla="*/ 394 w 2736"/>
                      <a:gd name="T13" fmla="*/ 173 h 504"/>
                      <a:gd name="T14" fmla="*/ 0 w 2736"/>
                      <a:gd name="T15" fmla="*/ 29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5" name="Полилиния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43 w 1769"/>
                      <a:gd name="T3" fmla="*/ 33 h 791"/>
                      <a:gd name="T4" fmla="*/ 579 w 1769"/>
                      <a:gd name="T5" fmla="*/ 119 h 791"/>
                      <a:gd name="T6" fmla="*/ 806 w 1769"/>
                      <a:gd name="T7" fmla="*/ 256 h 791"/>
                      <a:gd name="T8" fmla="*/ 878 w 1769"/>
                      <a:gd name="T9" fmla="*/ 361 h 791"/>
                      <a:gd name="T10" fmla="*/ 845 w 1769"/>
                      <a:gd name="T11" fmla="*/ 467 h 791"/>
                      <a:gd name="T12" fmla="*/ 795 w 1769"/>
                      <a:gd name="T13" fmla="*/ 375 h 791"/>
                      <a:gd name="T14" fmla="*/ 695 w 1769"/>
                      <a:gd name="T15" fmla="*/ 269 h 791"/>
                      <a:gd name="T16" fmla="*/ 555 w 1769"/>
                      <a:gd name="T17" fmla="*/ 176 h 791"/>
                      <a:gd name="T18" fmla="*/ 291 w 1769"/>
                      <a:gd name="T19" fmla="*/ 90 h 791"/>
                      <a:gd name="T20" fmla="*/ 0 w 1769"/>
                      <a:gd name="T21" fmla="*/ 45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15" name="Группа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122" name="Полилиния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246 h 504"/>
                      <a:gd name="T2" fmla="*/ 506 w 2736"/>
                      <a:gd name="T3" fmla="*/ 82 h 504"/>
                      <a:gd name="T4" fmla="*/ 1039 w 2736"/>
                      <a:gd name="T5" fmla="*/ 12 h 504"/>
                      <a:gd name="T6" fmla="*/ 1601 w 2736"/>
                      <a:gd name="T7" fmla="*/ 12 h 504"/>
                      <a:gd name="T8" fmla="*/ 1592 w 2736"/>
                      <a:gd name="T9" fmla="*/ 50 h 504"/>
                      <a:gd name="T10" fmla="*/ 1032 w 2736"/>
                      <a:gd name="T11" fmla="*/ 50 h 504"/>
                      <a:gd name="T12" fmla="*/ 383 w 2736"/>
                      <a:gd name="T13" fmla="*/ 143 h 504"/>
                      <a:gd name="T14" fmla="*/ 0 w 2736"/>
                      <a:gd name="T15" fmla="*/ 2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3" name="Полилиния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236 w 1769"/>
                      <a:gd name="T3" fmla="*/ 27 h 791"/>
                      <a:gd name="T4" fmla="*/ 562 w 1769"/>
                      <a:gd name="T5" fmla="*/ 98 h 791"/>
                      <a:gd name="T6" fmla="*/ 782 w 1769"/>
                      <a:gd name="T7" fmla="*/ 211 h 791"/>
                      <a:gd name="T8" fmla="*/ 853 w 1769"/>
                      <a:gd name="T9" fmla="*/ 297 h 791"/>
                      <a:gd name="T10" fmla="*/ 820 w 1769"/>
                      <a:gd name="T11" fmla="*/ 384 h 791"/>
                      <a:gd name="T12" fmla="*/ 772 w 1769"/>
                      <a:gd name="T13" fmla="*/ 308 h 791"/>
                      <a:gd name="T14" fmla="*/ 674 w 1769"/>
                      <a:gd name="T15" fmla="*/ 222 h 791"/>
                      <a:gd name="T16" fmla="*/ 539 w 1769"/>
                      <a:gd name="T17" fmla="*/ 144 h 791"/>
                      <a:gd name="T18" fmla="*/ 282 w 1769"/>
                      <a:gd name="T19" fmla="*/ 74 h 791"/>
                      <a:gd name="T20" fmla="*/ 0 w 1769"/>
                      <a:gd name="T21" fmla="*/ 37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16" name="Группа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120" name="Полилиния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246 h 504"/>
                      <a:gd name="T2" fmla="*/ 465 w 2736"/>
                      <a:gd name="T3" fmla="*/ 82 h 504"/>
                      <a:gd name="T4" fmla="*/ 955 w 2736"/>
                      <a:gd name="T5" fmla="*/ 12 h 504"/>
                      <a:gd name="T6" fmla="*/ 1471 w 2736"/>
                      <a:gd name="T7" fmla="*/ 12 h 504"/>
                      <a:gd name="T8" fmla="*/ 1462 w 2736"/>
                      <a:gd name="T9" fmla="*/ 50 h 504"/>
                      <a:gd name="T10" fmla="*/ 948 w 2736"/>
                      <a:gd name="T11" fmla="*/ 50 h 504"/>
                      <a:gd name="T12" fmla="*/ 352 w 2736"/>
                      <a:gd name="T13" fmla="*/ 143 h 504"/>
                      <a:gd name="T14" fmla="*/ 0 w 2736"/>
                      <a:gd name="T15" fmla="*/ 2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21" name="Полилиния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217 w 1769"/>
                      <a:gd name="T3" fmla="*/ 27 h 791"/>
                      <a:gd name="T4" fmla="*/ 517 w 1769"/>
                      <a:gd name="T5" fmla="*/ 98 h 791"/>
                      <a:gd name="T6" fmla="*/ 719 w 1769"/>
                      <a:gd name="T7" fmla="*/ 211 h 791"/>
                      <a:gd name="T8" fmla="*/ 784 w 1769"/>
                      <a:gd name="T9" fmla="*/ 297 h 791"/>
                      <a:gd name="T10" fmla="*/ 754 w 1769"/>
                      <a:gd name="T11" fmla="*/ 384 h 791"/>
                      <a:gd name="T12" fmla="*/ 710 w 1769"/>
                      <a:gd name="T13" fmla="*/ 308 h 791"/>
                      <a:gd name="T14" fmla="*/ 620 w 1769"/>
                      <a:gd name="T15" fmla="*/ 222 h 791"/>
                      <a:gd name="T16" fmla="*/ 495 w 1769"/>
                      <a:gd name="T17" fmla="*/ 144 h 791"/>
                      <a:gd name="T18" fmla="*/ 259 w 1769"/>
                      <a:gd name="T19" fmla="*/ 74 h 791"/>
                      <a:gd name="T20" fmla="*/ 0 w 1769"/>
                      <a:gd name="T21" fmla="*/ 37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17" name="Группа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118" name="Полилиния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188 h 504"/>
                      <a:gd name="T2" fmla="*/ 454 w 2736"/>
                      <a:gd name="T3" fmla="*/ 63 h 504"/>
                      <a:gd name="T4" fmla="*/ 933 w 2736"/>
                      <a:gd name="T5" fmla="*/ 9 h 504"/>
                      <a:gd name="T6" fmla="*/ 1437 w 2736"/>
                      <a:gd name="T7" fmla="*/ 9 h 504"/>
                      <a:gd name="T8" fmla="*/ 1429 w 2736"/>
                      <a:gd name="T9" fmla="*/ 38 h 504"/>
                      <a:gd name="T10" fmla="*/ 926 w 2736"/>
                      <a:gd name="T11" fmla="*/ 38 h 504"/>
                      <a:gd name="T12" fmla="*/ 343 w 2736"/>
                      <a:gd name="T13" fmla="*/ 109 h 504"/>
                      <a:gd name="T14" fmla="*/ 0 w 2736"/>
                      <a:gd name="T15" fmla="*/ 18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119" name="Полилиния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211 w 1769"/>
                      <a:gd name="T3" fmla="*/ 21 h 791"/>
                      <a:gd name="T4" fmla="*/ 504 w 1769"/>
                      <a:gd name="T5" fmla="*/ 75 h 791"/>
                      <a:gd name="T6" fmla="*/ 702 w 1769"/>
                      <a:gd name="T7" fmla="*/ 161 h 791"/>
                      <a:gd name="T8" fmla="*/ 765 w 1769"/>
                      <a:gd name="T9" fmla="*/ 227 h 791"/>
                      <a:gd name="T10" fmla="*/ 736 w 1769"/>
                      <a:gd name="T11" fmla="*/ 294 h 791"/>
                      <a:gd name="T12" fmla="*/ 693 w 1769"/>
                      <a:gd name="T13" fmla="*/ 236 h 791"/>
                      <a:gd name="T14" fmla="*/ 605 w 1769"/>
                      <a:gd name="T15" fmla="*/ 169 h 791"/>
                      <a:gd name="T16" fmla="*/ 483 w 1769"/>
                      <a:gd name="T17" fmla="*/ 110 h 791"/>
                      <a:gd name="T18" fmla="*/ 253 w 1769"/>
                      <a:gd name="T19" fmla="*/ 57 h 791"/>
                      <a:gd name="T20" fmla="*/ 0 w 1769"/>
                      <a:gd name="T21" fmla="*/ 28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062" name="Полилиния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16 h 2368"/>
                  <a:gd name="T2" fmla="*/ 59 w 776"/>
                  <a:gd name="T3" fmla="*/ 4 h 2368"/>
                  <a:gd name="T4" fmla="*/ 24 w 776"/>
                  <a:gd name="T5" fmla="*/ 39 h 2368"/>
                  <a:gd name="T6" fmla="*/ 83 w 776"/>
                  <a:gd name="T7" fmla="*/ 39 h 2368"/>
                  <a:gd name="T8" fmla="*/ 47 w 776"/>
                  <a:gd name="T9" fmla="*/ 74 h 2368"/>
                  <a:gd name="T10" fmla="*/ 95 w 776"/>
                  <a:gd name="T11" fmla="*/ 86 h 2368"/>
                  <a:gd name="T12" fmla="*/ 71 w 776"/>
                  <a:gd name="T13" fmla="*/ 110 h 2368"/>
                  <a:gd name="T14" fmla="*/ 118 w 776"/>
                  <a:gd name="T15" fmla="*/ 121 h 2368"/>
                  <a:gd name="T16" fmla="*/ 95 w 776"/>
                  <a:gd name="T17" fmla="*/ 145 h 2368"/>
                  <a:gd name="T18" fmla="*/ 130 w 776"/>
                  <a:gd name="T19" fmla="*/ 157 h 2368"/>
                  <a:gd name="T20" fmla="*/ 118 w 776"/>
                  <a:gd name="T21" fmla="*/ 180 h 2368"/>
                  <a:gd name="T22" fmla="*/ 142 w 776"/>
                  <a:gd name="T23" fmla="*/ 204 h 2368"/>
                  <a:gd name="T24" fmla="*/ 142 w 776"/>
                  <a:gd name="T25" fmla="*/ 227 h 2368"/>
                  <a:gd name="T26" fmla="*/ 165 w 776"/>
                  <a:gd name="T27" fmla="*/ 263 h 2368"/>
                  <a:gd name="T28" fmla="*/ 154 w 776"/>
                  <a:gd name="T29" fmla="*/ 298 h 2368"/>
                  <a:gd name="T30" fmla="*/ 177 w 776"/>
                  <a:gd name="T31" fmla="*/ 321 h 2368"/>
                  <a:gd name="T32" fmla="*/ 165 w 776"/>
                  <a:gd name="T33" fmla="*/ 357 h 2368"/>
                  <a:gd name="T34" fmla="*/ 177 w 776"/>
                  <a:gd name="T35" fmla="*/ 392 h 2368"/>
                  <a:gd name="T36" fmla="*/ 165 w 776"/>
                  <a:gd name="T37" fmla="*/ 415 h 2368"/>
                  <a:gd name="T38" fmla="*/ 189 w 776"/>
                  <a:gd name="T39" fmla="*/ 451 h 2368"/>
                  <a:gd name="T40" fmla="*/ 177 w 776"/>
                  <a:gd name="T41" fmla="*/ 486 h 2368"/>
                  <a:gd name="T42" fmla="*/ 189 w 776"/>
                  <a:gd name="T43" fmla="*/ 533 h 2368"/>
                  <a:gd name="T44" fmla="*/ 177 w 776"/>
                  <a:gd name="T45" fmla="*/ 545 h 2368"/>
                  <a:gd name="T46" fmla="*/ 189 w 776"/>
                  <a:gd name="T47" fmla="*/ 58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3" name="Дуга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211 w 21600"/>
                  <a:gd name="T1" fmla="*/ 0 h 21602"/>
                  <a:gd name="T2" fmla="*/ 833 w 21600"/>
                  <a:gd name="T3" fmla="*/ 903 h 21602"/>
                  <a:gd name="T4" fmla="*/ 0 w 21600"/>
                  <a:gd name="T5" fmla="*/ 874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4" name="Дуга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1007 w 36729"/>
                  <a:gd name="T1" fmla="*/ 388 h 21600"/>
                  <a:gd name="T2" fmla="*/ 0 w 36729"/>
                  <a:gd name="T3" fmla="*/ 453 h 21600"/>
                  <a:gd name="T4" fmla="*/ 489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5" name="Дуга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54 h 22305"/>
                  <a:gd name="T2" fmla="*/ 487 w 28940"/>
                  <a:gd name="T3" fmla="*/ 933 h 22305"/>
                  <a:gd name="T4" fmla="*/ 124 w 2894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6" name="Дуга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80 h 22305"/>
                  <a:gd name="T2" fmla="*/ 791 w 30473"/>
                  <a:gd name="T3" fmla="*/ 932 h 22305"/>
                  <a:gd name="T4" fmla="*/ 230 w 30473"/>
                  <a:gd name="T5" fmla="*/ 903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7" name="Дуга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177 h 22305"/>
                  <a:gd name="T2" fmla="*/ 932 w 34455"/>
                  <a:gd name="T3" fmla="*/ 933 h 22305"/>
                  <a:gd name="T4" fmla="*/ 348 w 34455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8" name="Дуга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189 h 22305"/>
                  <a:gd name="T2" fmla="*/ 149 w 34812"/>
                  <a:gd name="T3" fmla="*/ 933 h 22305"/>
                  <a:gd name="T4" fmla="*/ 57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69" name="Дуга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189 h 22305"/>
                  <a:gd name="T2" fmla="*/ 394 w 34812"/>
                  <a:gd name="T3" fmla="*/ 933 h 22305"/>
                  <a:gd name="T4" fmla="*/ 150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0" name="Дуга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189 h 22305"/>
                  <a:gd name="T2" fmla="*/ 559 w 34812"/>
                  <a:gd name="T3" fmla="*/ 933 h 22305"/>
                  <a:gd name="T4" fmla="*/ 212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1" name="Полилиния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16 h 2368"/>
                  <a:gd name="T2" fmla="*/ 59 w 776"/>
                  <a:gd name="T3" fmla="*/ 4 h 2368"/>
                  <a:gd name="T4" fmla="*/ 24 w 776"/>
                  <a:gd name="T5" fmla="*/ 39 h 2368"/>
                  <a:gd name="T6" fmla="*/ 82 w 776"/>
                  <a:gd name="T7" fmla="*/ 39 h 2368"/>
                  <a:gd name="T8" fmla="*/ 47 w 776"/>
                  <a:gd name="T9" fmla="*/ 74 h 2368"/>
                  <a:gd name="T10" fmla="*/ 94 w 776"/>
                  <a:gd name="T11" fmla="*/ 86 h 2368"/>
                  <a:gd name="T12" fmla="*/ 71 w 776"/>
                  <a:gd name="T13" fmla="*/ 110 h 2368"/>
                  <a:gd name="T14" fmla="*/ 118 w 776"/>
                  <a:gd name="T15" fmla="*/ 121 h 2368"/>
                  <a:gd name="T16" fmla="*/ 94 w 776"/>
                  <a:gd name="T17" fmla="*/ 145 h 2368"/>
                  <a:gd name="T18" fmla="*/ 129 w 776"/>
                  <a:gd name="T19" fmla="*/ 157 h 2368"/>
                  <a:gd name="T20" fmla="*/ 118 w 776"/>
                  <a:gd name="T21" fmla="*/ 180 h 2368"/>
                  <a:gd name="T22" fmla="*/ 141 w 776"/>
                  <a:gd name="T23" fmla="*/ 204 h 2368"/>
                  <a:gd name="T24" fmla="*/ 141 w 776"/>
                  <a:gd name="T25" fmla="*/ 227 h 2368"/>
                  <a:gd name="T26" fmla="*/ 165 w 776"/>
                  <a:gd name="T27" fmla="*/ 263 h 2368"/>
                  <a:gd name="T28" fmla="*/ 153 w 776"/>
                  <a:gd name="T29" fmla="*/ 298 h 2368"/>
                  <a:gd name="T30" fmla="*/ 176 w 776"/>
                  <a:gd name="T31" fmla="*/ 321 h 2368"/>
                  <a:gd name="T32" fmla="*/ 165 w 776"/>
                  <a:gd name="T33" fmla="*/ 357 h 2368"/>
                  <a:gd name="T34" fmla="*/ 176 w 776"/>
                  <a:gd name="T35" fmla="*/ 392 h 2368"/>
                  <a:gd name="T36" fmla="*/ 165 w 776"/>
                  <a:gd name="T37" fmla="*/ 415 h 2368"/>
                  <a:gd name="T38" fmla="*/ 188 w 776"/>
                  <a:gd name="T39" fmla="*/ 451 h 2368"/>
                  <a:gd name="T40" fmla="*/ 176 w 776"/>
                  <a:gd name="T41" fmla="*/ 486 h 2368"/>
                  <a:gd name="T42" fmla="*/ 188 w 776"/>
                  <a:gd name="T43" fmla="*/ 533 h 2368"/>
                  <a:gd name="T44" fmla="*/ 176 w 776"/>
                  <a:gd name="T45" fmla="*/ 545 h 2368"/>
                  <a:gd name="T46" fmla="*/ 188 w 776"/>
                  <a:gd name="T47" fmla="*/ 58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2" name="Полилиния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9 h 2368"/>
                  <a:gd name="T2" fmla="*/ 54 w 776"/>
                  <a:gd name="T3" fmla="*/ 2 h 2368"/>
                  <a:gd name="T4" fmla="*/ 21 w 776"/>
                  <a:gd name="T5" fmla="*/ 22 h 2368"/>
                  <a:gd name="T6" fmla="*/ 75 w 776"/>
                  <a:gd name="T7" fmla="*/ 22 h 2368"/>
                  <a:gd name="T8" fmla="*/ 43 w 776"/>
                  <a:gd name="T9" fmla="*/ 42 h 2368"/>
                  <a:gd name="T10" fmla="*/ 86 w 776"/>
                  <a:gd name="T11" fmla="*/ 49 h 2368"/>
                  <a:gd name="T12" fmla="*/ 64 w 776"/>
                  <a:gd name="T13" fmla="*/ 62 h 2368"/>
                  <a:gd name="T14" fmla="*/ 107 w 776"/>
                  <a:gd name="T15" fmla="*/ 69 h 2368"/>
                  <a:gd name="T16" fmla="*/ 86 w 776"/>
                  <a:gd name="T17" fmla="*/ 82 h 2368"/>
                  <a:gd name="T18" fmla="*/ 118 w 776"/>
                  <a:gd name="T19" fmla="*/ 89 h 2368"/>
                  <a:gd name="T20" fmla="*/ 107 w 776"/>
                  <a:gd name="T21" fmla="*/ 102 h 2368"/>
                  <a:gd name="T22" fmla="*/ 128 w 776"/>
                  <a:gd name="T23" fmla="*/ 115 h 2368"/>
                  <a:gd name="T24" fmla="*/ 128 w 776"/>
                  <a:gd name="T25" fmla="*/ 129 h 2368"/>
                  <a:gd name="T26" fmla="*/ 150 w 776"/>
                  <a:gd name="T27" fmla="*/ 148 h 2368"/>
                  <a:gd name="T28" fmla="*/ 139 w 776"/>
                  <a:gd name="T29" fmla="*/ 168 h 2368"/>
                  <a:gd name="T30" fmla="*/ 161 w 776"/>
                  <a:gd name="T31" fmla="*/ 182 h 2368"/>
                  <a:gd name="T32" fmla="*/ 150 w 776"/>
                  <a:gd name="T33" fmla="*/ 202 h 2368"/>
                  <a:gd name="T34" fmla="*/ 161 w 776"/>
                  <a:gd name="T35" fmla="*/ 222 h 2368"/>
                  <a:gd name="T36" fmla="*/ 150 w 776"/>
                  <a:gd name="T37" fmla="*/ 235 h 2368"/>
                  <a:gd name="T38" fmla="*/ 171 w 776"/>
                  <a:gd name="T39" fmla="*/ 255 h 2368"/>
                  <a:gd name="T40" fmla="*/ 161 w 776"/>
                  <a:gd name="T41" fmla="*/ 275 h 2368"/>
                  <a:gd name="T42" fmla="*/ 171 w 776"/>
                  <a:gd name="T43" fmla="*/ 301 h 2368"/>
                  <a:gd name="T44" fmla="*/ 161 w 776"/>
                  <a:gd name="T45" fmla="*/ 308 h 2368"/>
                  <a:gd name="T46" fmla="*/ 171 w 776"/>
                  <a:gd name="T47" fmla="*/ 32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3" name="Дуга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263 h 22305"/>
                  <a:gd name="T2" fmla="*/ 996 w 36830"/>
                  <a:gd name="T3" fmla="*/ 933 h 22305"/>
                  <a:gd name="T4" fmla="*/ 412 w 3683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4" name="Дуга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419 h 21600"/>
                  <a:gd name="T2" fmla="*/ 725 w 31881"/>
                  <a:gd name="T3" fmla="*/ 203 h 21600"/>
                  <a:gd name="T4" fmla="*/ 415 w 31881"/>
                  <a:gd name="T5" fmla="*/ 903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5" name="Дуга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189 h 21600"/>
                  <a:gd name="T2" fmla="*/ 299 w 31146"/>
                  <a:gd name="T3" fmla="*/ 400 h 21600"/>
                  <a:gd name="T4" fmla="*/ 127 w 31146"/>
                  <a:gd name="T5" fmla="*/ 904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6" name="Полилиния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16 h 2368"/>
                  <a:gd name="T2" fmla="*/ 131 w 776"/>
                  <a:gd name="T3" fmla="*/ 4 h 2368"/>
                  <a:gd name="T4" fmla="*/ 53 w 776"/>
                  <a:gd name="T5" fmla="*/ 40 h 2368"/>
                  <a:gd name="T6" fmla="*/ 184 w 776"/>
                  <a:gd name="T7" fmla="*/ 40 h 2368"/>
                  <a:gd name="T8" fmla="*/ 105 w 776"/>
                  <a:gd name="T9" fmla="*/ 77 h 2368"/>
                  <a:gd name="T10" fmla="*/ 210 w 776"/>
                  <a:gd name="T11" fmla="*/ 89 h 2368"/>
                  <a:gd name="T12" fmla="*/ 158 w 776"/>
                  <a:gd name="T13" fmla="*/ 113 h 2368"/>
                  <a:gd name="T14" fmla="*/ 263 w 776"/>
                  <a:gd name="T15" fmla="*/ 125 h 2368"/>
                  <a:gd name="T16" fmla="*/ 210 w 776"/>
                  <a:gd name="T17" fmla="*/ 149 h 2368"/>
                  <a:gd name="T18" fmla="*/ 289 w 776"/>
                  <a:gd name="T19" fmla="*/ 161 h 2368"/>
                  <a:gd name="T20" fmla="*/ 263 w 776"/>
                  <a:gd name="T21" fmla="*/ 186 h 2368"/>
                  <a:gd name="T22" fmla="*/ 315 w 776"/>
                  <a:gd name="T23" fmla="*/ 210 h 2368"/>
                  <a:gd name="T24" fmla="*/ 315 w 776"/>
                  <a:gd name="T25" fmla="*/ 234 h 2368"/>
                  <a:gd name="T26" fmla="*/ 368 w 776"/>
                  <a:gd name="T27" fmla="*/ 270 h 2368"/>
                  <a:gd name="T28" fmla="*/ 342 w 776"/>
                  <a:gd name="T29" fmla="*/ 307 h 2368"/>
                  <a:gd name="T30" fmla="*/ 394 w 776"/>
                  <a:gd name="T31" fmla="*/ 331 h 2368"/>
                  <a:gd name="T32" fmla="*/ 368 w 776"/>
                  <a:gd name="T33" fmla="*/ 367 h 2368"/>
                  <a:gd name="T34" fmla="*/ 394 w 776"/>
                  <a:gd name="T35" fmla="*/ 403 h 2368"/>
                  <a:gd name="T36" fmla="*/ 368 w 776"/>
                  <a:gd name="T37" fmla="*/ 428 h 2368"/>
                  <a:gd name="T38" fmla="*/ 421 w 776"/>
                  <a:gd name="T39" fmla="*/ 464 h 2368"/>
                  <a:gd name="T40" fmla="*/ 394 w 776"/>
                  <a:gd name="T41" fmla="*/ 500 h 2368"/>
                  <a:gd name="T42" fmla="*/ 421 w 776"/>
                  <a:gd name="T43" fmla="*/ 549 h 2368"/>
                  <a:gd name="T44" fmla="*/ 394 w 776"/>
                  <a:gd name="T45" fmla="*/ 561 h 2368"/>
                  <a:gd name="T46" fmla="*/ 421 w 776"/>
                  <a:gd name="T47" fmla="*/ 59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7" name="Полилиния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16 h 2368"/>
                  <a:gd name="T2" fmla="*/ 84 w 776"/>
                  <a:gd name="T3" fmla="*/ 4 h 2368"/>
                  <a:gd name="T4" fmla="*/ 34 w 776"/>
                  <a:gd name="T5" fmla="*/ 40 h 2368"/>
                  <a:gd name="T6" fmla="*/ 118 w 776"/>
                  <a:gd name="T7" fmla="*/ 40 h 2368"/>
                  <a:gd name="T8" fmla="*/ 68 w 776"/>
                  <a:gd name="T9" fmla="*/ 77 h 2368"/>
                  <a:gd name="T10" fmla="*/ 135 w 776"/>
                  <a:gd name="T11" fmla="*/ 89 h 2368"/>
                  <a:gd name="T12" fmla="*/ 101 w 776"/>
                  <a:gd name="T13" fmla="*/ 113 h 2368"/>
                  <a:gd name="T14" fmla="*/ 169 w 776"/>
                  <a:gd name="T15" fmla="*/ 125 h 2368"/>
                  <a:gd name="T16" fmla="*/ 135 w 776"/>
                  <a:gd name="T17" fmla="*/ 150 h 2368"/>
                  <a:gd name="T18" fmla="*/ 186 w 776"/>
                  <a:gd name="T19" fmla="*/ 162 h 2368"/>
                  <a:gd name="T20" fmla="*/ 169 w 776"/>
                  <a:gd name="T21" fmla="*/ 186 h 2368"/>
                  <a:gd name="T22" fmla="*/ 203 w 776"/>
                  <a:gd name="T23" fmla="*/ 210 h 2368"/>
                  <a:gd name="T24" fmla="*/ 203 w 776"/>
                  <a:gd name="T25" fmla="*/ 234 h 2368"/>
                  <a:gd name="T26" fmla="*/ 236 w 776"/>
                  <a:gd name="T27" fmla="*/ 271 h 2368"/>
                  <a:gd name="T28" fmla="*/ 220 w 776"/>
                  <a:gd name="T29" fmla="*/ 307 h 2368"/>
                  <a:gd name="T30" fmla="*/ 253 w 776"/>
                  <a:gd name="T31" fmla="*/ 331 h 2368"/>
                  <a:gd name="T32" fmla="*/ 236 w 776"/>
                  <a:gd name="T33" fmla="*/ 368 h 2368"/>
                  <a:gd name="T34" fmla="*/ 253 w 776"/>
                  <a:gd name="T35" fmla="*/ 404 h 2368"/>
                  <a:gd name="T36" fmla="*/ 236 w 776"/>
                  <a:gd name="T37" fmla="*/ 428 h 2368"/>
                  <a:gd name="T38" fmla="*/ 270 w 776"/>
                  <a:gd name="T39" fmla="*/ 465 h 2368"/>
                  <a:gd name="T40" fmla="*/ 253 w 776"/>
                  <a:gd name="T41" fmla="*/ 501 h 2368"/>
                  <a:gd name="T42" fmla="*/ 270 w 776"/>
                  <a:gd name="T43" fmla="*/ 550 h 2368"/>
                  <a:gd name="T44" fmla="*/ 253 w 776"/>
                  <a:gd name="T45" fmla="*/ 562 h 2368"/>
                  <a:gd name="T46" fmla="*/ 270 w 776"/>
                  <a:gd name="T47" fmla="*/ 59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8" name="Полилиния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16 h 2368"/>
                  <a:gd name="T2" fmla="*/ 51 w 776"/>
                  <a:gd name="T3" fmla="*/ 4 h 2368"/>
                  <a:gd name="T4" fmla="*/ 20 w 776"/>
                  <a:gd name="T5" fmla="*/ 40 h 2368"/>
                  <a:gd name="T6" fmla="*/ 71 w 776"/>
                  <a:gd name="T7" fmla="*/ 40 h 2368"/>
                  <a:gd name="T8" fmla="*/ 41 w 776"/>
                  <a:gd name="T9" fmla="*/ 77 h 2368"/>
                  <a:gd name="T10" fmla="*/ 81 w 776"/>
                  <a:gd name="T11" fmla="*/ 89 h 2368"/>
                  <a:gd name="T12" fmla="*/ 61 w 776"/>
                  <a:gd name="T13" fmla="*/ 113 h 2368"/>
                  <a:gd name="T14" fmla="*/ 101 w 776"/>
                  <a:gd name="T15" fmla="*/ 125 h 2368"/>
                  <a:gd name="T16" fmla="*/ 81 w 776"/>
                  <a:gd name="T17" fmla="*/ 149 h 2368"/>
                  <a:gd name="T18" fmla="*/ 112 w 776"/>
                  <a:gd name="T19" fmla="*/ 161 h 2368"/>
                  <a:gd name="T20" fmla="*/ 101 w 776"/>
                  <a:gd name="T21" fmla="*/ 186 h 2368"/>
                  <a:gd name="T22" fmla="*/ 122 w 776"/>
                  <a:gd name="T23" fmla="*/ 210 h 2368"/>
                  <a:gd name="T24" fmla="*/ 122 w 776"/>
                  <a:gd name="T25" fmla="*/ 234 h 2368"/>
                  <a:gd name="T26" fmla="*/ 142 w 776"/>
                  <a:gd name="T27" fmla="*/ 270 h 2368"/>
                  <a:gd name="T28" fmla="*/ 132 w 776"/>
                  <a:gd name="T29" fmla="*/ 307 h 2368"/>
                  <a:gd name="T30" fmla="*/ 152 w 776"/>
                  <a:gd name="T31" fmla="*/ 331 h 2368"/>
                  <a:gd name="T32" fmla="*/ 142 w 776"/>
                  <a:gd name="T33" fmla="*/ 367 h 2368"/>
                  <a:gd name="T34" fmla="*/ 152 w 776"/>
                  <a:gd name="T35" fmla="*/ 403 h 2368"/>
                  <a:gd name="T36" fmla="*/ 142 w 776"/>
                  <a:gd name="T37" fmla="*/ 428 h 2368"/>
                  <a:gd name="T38" fmla="*/ 162 w 776"/>
                  <a:gd name="T39" fmla="*/ 464 h 2368"/>
                  <a:gd name="T40" fmla="*/ 152 w 776"/>
                  <a:gd name="T41" fmla="*/ 500 h 2368"/>
                  <a:gd name="T42" fmla="*/ 162 w 776"/>
                  <a:gd name="T43" fmla="*/ 549 h 2368"/>
                  <a:gd name="T44" fmla="*/ 152 w 776"/>
                  <a:gd name="T45" fmla="*/ 561 h 2368"/>
                  <a:gd name="T46" fmla="*/ 162 w 776"/>
                  <a:gd name="T47" fmla="*/ 59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79" name="Полилиния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17 h 2368"/>
                  <a:gd name="T2" fmla="*/ 122 w 776"/>
                  <a:gd name="T3" fmla="*/ 4 h 2368"/>
                  <a:gd name="T4" fmla="*/ 49 w 776"/>
                  <a:gd name="T5" fmla="*/ 42 h 2368"/>
                  <a:gd name="T6" fmla="*/ 171 w 776"/>
                  <a:gd name="T7" fmla="*/ 42 h 2368"/>
                  <a:gd name="T8" fmla="*/ 98 w 776"/>
                  <a:gd name="T9" fmla="*/ 81 h 2368"/>
                  <a:gd name="T10" fmla="*/ 195 w 776"/>
                  <a:gd name="T11" fmla="*/ 93 h 2368"/>
                  <a:gd name="T12" fmla="*/ 147 w 776"/>
                  <a:gd name="T13" fmla="*/ 119 h 2368"/>
                  <a:gd name="T14" fmla="*/ 244 w 776"/>
                  <a:gd name="T15" fmla="*/ 132 h 2368"/>
                  <a:gd name="T16" fmla="*/ 195 w 776"/>
                  <a:gd name="T17" fmla="*/ 157 h 2368"/>
                  <a:gd name="T18" fmla="*/ 269 w 776"/>
                  <a:gd name="T19" fmla="*/ 170 h 2368"/>
                  <a:gd name="T20" fmla="*/ 244 w 776"/>
                  <a:gd name="T21" fmla="*/ 195 h 2368"/>
                  <a:gd name="T22" fmla="*/ 293 w 776"/>
                  <a:gd name="T23" fmla="*/ 221 h 2368"/>
                  <a:gd name="T24" fmla="*/ 293 w 776"/>
                  <a:gd name="T25" fmla="*/ 246 h 2368"/>
                  <a:gd name="T26" fmla="*/ 342 w 776"/>
                  <a:gd name="T27" fmla="*/ 284 h 2368"/>
                  <a:gd name="T28" fmla="*/ 318 w 776"/>
                  <a:gd name="T29" fmla="*/ 322 h 2368"/>
                  <a:gd name="T30" fmla="*/ 366 w 776"/>
                  <a:gd name="T31" fmla="*/ 348 h 2368"/>
                  <a:gd name="T32" fmla="*/ 342 w 776"/>
                  <a:gd name="T33" fmla="*/ 386 h 2368"/>
                  <a:gd name="T34" fmla="*/ 366 w 776"/>
                  <a:gd name="T35" fmla="*/ 424 h 2368"/>
                  <a:gd name="T36" fmla="*/ 342 w 776"/>
                  <a:gd name="T37" fmla="*/ 450 h 2368"/>
                  <a:gd name="T38" fmla="*/ 391 w 776"/>
                  <a:gd name="T39" fmla="*/ 488 h 2368"/>
                  <a:gd name="T40" fmla="*/ 366 w 776"/>
                  <a:gd name="T41" fmla="*/ 526 h 2368"/>
                  <a:gd name="T42" fmla="*/ 391 w 776"/>
                  <a:gd name="T43" fmla="*/ 577 h 2368"/>
                  <a:gd name="T44" fmla="*/ 366 w 776"/>
                  <a:gd name="T45" fmla="*/ 590 h 2368"/>
                  <a:gd name="T46" fmla="*/ 391 w 776"/>
                  <a:gd name="T47" fmla="*/ 62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0" name="Полилиния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11 h 2368"/>
                  <a:gd name="T2" fmla="*/ 184 w 776"/>
                  <a:gd name="T3" fmla="*/ 3 h 2368"/>
                  <a:gd name="T4" fmla="*/ 74 w 776"/>
                  <a:gd name="T5" fmla="*/ 28 h 2368"/>
                  <a:gd name="T6" fmla="*/ 258 w 776"/>
                  <a:gd name="T7" fmla="*/ 28 h 2368"/>
                  <a:gd name="T8" fmla="*/ 147 w 776"/>
                  <a:gd name="T9" fmla="*/ 54 h 2368"/>
                  <a:gd name="T10" fmla="*/ 294 w 776"/>
                  <a:gd name="T11" fmla="*/ 62 h 2368"/>
                  <a:gd name="T12" fmla="*/ 221 w 776"/>
                  <a:gd name="T13" fmla="*/ 79 h 2368"/>
                  <a:gd name="T14" fmla="*/ 368 w 776"/>
                  <a:gd name="T15" fmla="*/ 88 h 2368"/>
                  <a:gd name="T16" fmla="*/ 294 w 776"/>
                  <a:gd name="T17" fmla="*/ 105 h 2368"/>
                  <a:gd name="T18" fmla="*/ 405 w 776"/>
                  <a:gd name="T19" fmla="*/ 113 h 2368"/>
                  <a:gd name="T20" fmla="*/ 368 w 776"/>
                  <a:gd name="T21" fmla="*/ 130 h 2368"/>
                  <a:gd name="T22" fmla="*/ 442 w 776"/>
                  <a:gd name="T23" fmla="*/ 147 h 2368"/>
                  <a:gd name="T24" fmla="*/ 442 w 776"/>
                  <a:gd name="T25" fmla="*/ 164 h 2368"/>
                  <a:gd name="T26" fmla="*/ 515 w 776"/>
                  <a:gd name="T27" fmla="*/ 190 h 2368"/>
                  <a:gd name="T28" fmla="*/ 478 w 776"/>
                  <a:gd name="T29" fmla="*/ 215 h 2368"/>
                  <a:gd name="T30" fmla="*/ 552 w 776"/>
                  <a:gd name="T31" fmla="*/ 232 h 2368"/>
                  <a:gd name="T32" fmla="*/ 515 w 776"/>
                  <a:gd name="T33" fmla="*/ 258 h 2368"/>
                  <a:gd name="T34" fmla="*/ 552 w 776"/>
                  <a:gd name="T35" fmla="*/ 283 h 2368"/>
                  <a:gd name="T36" fmla="*/ 515 w 776"/>
                  <a:gd name="T37" fmla="*/ 300 h 2368"/>
                  <a:gd name="T38" fmla="*/ 589 w 776"/>
                  <a:gd name="T39" fmla="*/ 326 h 2368"/>
                  <a:gd name="T40" fmla="*/ 552 w 776"/>
                  <a:gd name="T41" fmla="*/ 351 h 2368"/>
                  <a:gd name="T42" fmla="*/ 589 w 776"/>
                  <a:gd name="T43" fmla="*/ 385 h 2368"/>
                  <a:gd name="T44" fmla="*/ 552 w 776"/>
                  <a:gd name="T45" fmla="*/ 394 h 2368"/>
                  <a:gd name="T46" fmla="*/ 589 w 776"/>
                  <a:gd name="T47" fmla="*/ 41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1" name="Полилиния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15 h 2368"/>
                  <a:gd name="T2" fmla="*/ 80 w 776"/>
                  <a:gd name="T3" fmla="*/ 4 h 2368"/>
                  <a:gd name="T4" fmla="*/ 32 w 776"/>
                  <a:gd name="T5" fmla="*/ 38 h 2368"/>
                  <a:gd name="T6" fmla="*/ 113 w 776"/>
                  <a:gd name="T7" fmla="*/ 38 h 2368"/>
                  <a:gd name="T8" fmla="*/ 64 w 776"/>
                  <a:gd name="T9" fmla="*/ 72 h 2368"/>
                  <a:gd name="T10" fmla="*/ 129 w 776"/>
                  <a:gd name="T11" fmla="*/ 84 h 2368"/>
                  <a:gd name="T12" fmla="*/ 96 w 776"/>
                  <a:gd name="T13" fmla="*/ 106 h 2368"/>
                  <a:gd name="T14" fmla="*/ 161 w 776"/>
                  <a:gd name="T15" fmla="*/ 118 h 2368"/>
                  <a:gd name="T16" fmla="*/ 129 w 776"/>
                  <a:gd name="T17" fmla="*/ 141 h 2368"/>
                  <a:gd name="T18" fmla="*/ 177 w 776"/>
                  <a:gd name="T19" fmla="*/ 152 h 2368"/>
                  <a:gd name="T20" fmla="*/ 161 w 776"/>
                  <a:gd name="T21" fmla="*/ 175 h 2368"/>
                  <a:gd name="T22" fmla="*/ 193 w 776"/>
                  <a:gd name="T23" fmla="*/ 197 h 2368"/>
                  <a:gd name="T24" fmla="*/ 193 w 776"/>
                  <a:gd name="T25" fmla="*/ 220 h 2368"/>
                  <a:gd name="T26" fmla="*/ 225 w 776"/>
                  <a:gd name="T27" fmla="*/ 254 h 2368"/>
                  <a:gd name="T28" fmla="*/ 209 w 776"/>
                  <a:gd name="T29" fmla="*/ 289 h 2368"/>
                  <a:gd name="T30" fmla="*/ 241 w 776"/>
                  <a:gd name="T31" fmla="*/ 311 h 2368"/>
                  <a:gd name="T32" fmla="*/ 225 w 776"/>
                  <a:gd name="T33" fmla="*/ 346 h 2368"/>
                  <a:gd name="T34" fmla="*/ 241 w 776"/>
                  <a:gd name="T35" fmla="*/ 380 h 2368"/>
                  <a:gd name="T36" fmla="*/ 225 w 776"/>
                  <a:gd name="T37" fmla="*/ 403 h 2368"/>
                  <a:gd name="T38" fmla="*/ 257 w 776"/>
                  <a:gd name="T39" fmla="*/ 437 h 2368"/>
                  <a:gd name="T40" fmla="*/ 241 w 776"/>
                  <a:gd name="T41" fmla="*/ 471 h 2368"/>
                  <a:gd name="T42" fmla="*/ 257 w 776"/>
                  <a:gd name="T43" fmla="*/ 516 h 2368"/>
                  <a:gd name="T44" fmla="*/ 241 w 776"/>
                  <a:gd name="T45" fmla="*/ 528 h 2368"/>
                  <a:gd name="T46" fmla="*/ 257 w 776"/>
                  <a:gd name="T47" fmla="*/ 56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2" name="Полилиния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9 h 2368"/>
                  <a:gd name="T2" fmla="*/ 54 w 776"/>
                  <a:gd name="T3" fmla="*/ 2 h 2368"/>
                  <a:gd name="T4" fmla="*/ 22 w 776"/>
                  <a:gd name="T5" fmla="*/ 22 h 2368"/>
                  <a:gd name="T6" fmla="*/ 75 w 776"/>
                  <a:gd name="T7" fmla="*/ 22 h 2368"/>
                  <a:gd name="T8" fmla="*/ 43 w 776"/>
                  <a:gd name="T9" fmla="*/ 42 h 2368"/>
                  <a:gd name="T10" fmla="*/ 86 w 776"/>
                  <a:gd name="T11" fmla="*/ 49 h 2368"/>
                  <a:gd name="T12" fmla="*/ 65 w 776"/>
                  <a:gd name="T13" fmla="*/ 62 h 2368"/>
                  <a:gd name="T14" fmla="*/ 108 w 776"/>
                  <a:gd name="T15" fmla="*/ 69 h 2368"/>
                  <a:gd name="T16" fmla="*/ 86 w 776"/>
                  <a:gd name="T17" fmla="*/ 82 h 2368"/>
                  <a:gd name="T18" fmla="*/ 118 w 776"/>
                  <a:gd name="T19" fmla="*/ 89 h 2368"/>
                  <a:gd name="T20" fmla="*/ 108 w 776"/>
                  <a:gd name="T21" fmla="*/ 102 h 2368"/>
                  <a:gd name="T22" fmla="*/ 129 w 776"/>
                  <a:gd name="T23" fmla="*/ 116 h 2368"/>
                  <a:gd name="T24" fmla="*/ 129 w 776"/>
                  <a:gd name="T25" fmla="*/ 129 h 2368"/>
                  <a:gd name="T26" fmla="*/ 151 w 776"/>
                  <a:gd name="T27" fmla="*/ 149 h 2368"/>
                  <a:gd name="T28" fmla="*/ 140 w 776"/>
                  <a:gd name="T29" fmla="*/ 169 h 2368"/>
                  <a:gd name="T30" fmla="*/ 161 w 776"/>
                  <a:gd name="T31" fmla="*/ 182 h 2368"/>
                  <a:gd name="T32" fmla="*/ 151 w 776"/>
                  <a:gd name="T33" fmla="*/ 202 h 2368"/>
                  <a:gd name="T34" fmla="*/ 161 w 776"/>
                  <a:gd name="T35" fmla="*/ 222 h 2368"/>
                  <a:gd name="T36" fmla="*/ 151 w 776"/>
                  <a:gd name="T37" fmla="*/ 236 h 2368"/>
                  <a:gd name="T38" fmla="*/ 172 w 776"/>
                  <a:gd name="T39" fmla="*/ 256 h 2368"/>
                  <a:gd name="T40" fmla="*/ 161 w 776"/>
                  <a:gd name="T41" fmla="*/ 276 h 2368"/>
                  <a:gd name="T42" fmla="*/ 172 w 776"/>
                  <a:gd name="T43" fmla="*/ 302 h 2368"/>
                  <a:gd name="T44" fmla="*/ 161 w 776"/>
                  <a:gd name="T45" fmla="*/ 309 h 2368"/>
                  <a:gd name="T46" fmla="*/ 172 w 776"/>
                  <a:gd name="T47" fmla="*/ 32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083" name="Полилиния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9 h 2368"/>
                  <a:gd name="T2" fmla="*/ 54 w 776"/>
                  <a:gd name="T3" fmla="*/ 2 h 2368"/>
                  <a:gd name="T4" fmla="*/ 21 w 776"/>
                  <a:gd name="T5" fmla="*/ 22 h 2368"/>
                  <a:gd name="T6" fmla="*/ 75 w 776"/>
                  <a:gd name="T7" fmla="*/ 22 h 2368"/>
                  <a:gd name="T8" fmla="*/ 43 w 776"/>
                  <a:gd name="T9" fmla="*/ 42 h 2368"/>
                  <a:gd name="T10" fmla="*/ 86 w 776"/>
                  <a:gd name="T11" fmla="*/ 49 h 2368"/>
                  <a:gd name="T12" fmla="*/ 64 w 776"/>
                  <a:gd name="T13" fmla="*/ 62 h 2368"/>
                  <a:gd name="T14" fmla="*/ 107 w 776"/>
                  <a:gd name="T15" fmla="*/ 69 h 2368"/>
                  <a:gd name="T16" fmla="*/ 86 w 776"/>
                  <a:gd name="T17" fmla="*/ 82 h 2368"/>
                  <a:gd name="T18" fmla="*/ 118 w 776"/>
                  <a:gd name="T19" fmla="*/ 89 h 2368"/>
                  <a:gd name="T20" fmla="*/ 107 w 776"/>
                  <a:gd name="T21" fmla="*/ 102 h 2368"/>
                  <a:gd name="T22" fmla="*/ 128 w 776"/>
                  <a:gd name="T23" fmla="*/ 116 h 2368"/>
                  <a:gd name="T24" fmla="*/ 128 w 776"/>
                  <a:gd name="T25" fmla="*/ 129 h 2368"/>
                  <a:gd name="T26" fmla="*/ 150 w 776"/>
                  <a:gd name="T27" fmla="*/ 149 h 2368"/>
                  <a:gd name="T28" fmla="*/ 139 w 776"/>
                  <a:gd name="T29" fmla="*/ 169 h 2368"/>
                  <a:gd name="T30" fmla="*/ 161 w 776"/>
                  <a:gd name="T31" fmla="*/ 182 h 2368"/>
                  <a:gd name="T32" fmla="*/ 150 w 776"/>
                  <a:gd name="T33" fmla="*/ 202 h 2368"/>
                  <a:gd name="T34" fmla="*/ 161 w 776"/>
                  <a:gd name="T35" fmla="*/ 222 h 2368"/>
                  <a:gd name="T36" fmla="*/ 150 w 776"/>
                  <a:gd name="T37" fmla="*/ 236 h 2368"/>
                  <a:gd name="T38" fmla="*/ 171 w 776"/>
                  <a:gd name="T39" fmla="*/ 256 h 2368"/>
                  <a:gd name="T40" fmla="*/ 161 w 776"/>
                  <a:gd name="T41" fmla="*/ 276 h 2368"/>
                  <a:gd name="T42" fmla="*/ 171 w 776"/>
                  <a:gd name="T43" fmla="*/ 302 h 2368"/>
                  <a:gd name="T44" fmla="*/ 161 w 776"/>
                  <a:gd name="T45" fmla="*/ 309 h 2368"/>
                  <a:gd name="T46" fmla="*/ 171 w 776"/>
                  <a:gd name="T47" fmla="*/ 32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051" name="Прямоуг.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2" name="Прямоуг.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64331" name="Прямоуг.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4332" name="Прямоуг.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4333" name="Прямоуг.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 Black" panose="020B0A04020102020204" pitchFamily="34" charset="0"/>
              </a:defRPr>
            </a:lvl1pPr>
          </a:lstStyle>
          <a:p>
            <a:fld id="{B290647D-922D-4826-89A1-8A6139E1B10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6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Layout" Target="../slideLayouts/slideLayout2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. 2"/>
          <p:cNvSpPr>
            <a:spLocks noGrp="1" noChangeArrowheads="1"/>
          </p:cNvSpPr>
          <p:nvPr>
            <p:ph type="ctrTitle"/>
          </p:nvPr>
        </p:nvSpPr>
        <p:spPr>
          <a:xfrm>
            <a:off x="1258888" y="1828800"/>
            <a:ext cx="7732712" cy="2209800"/>
          </a:xfrm>
        </p:spPr>
        <p:txBody>
          <a:bodyPr/>
          <a:lstStyle/>
          <a:p>
            <a:pPr algn="ctr" eaLnBrk="1" hangingPunct="1"/>
            <a:r>
              <a:rPr lang="ru-RU" altLang="ru-RU" sz="4400" smtClean="0"/>
              <a:t>Урок геометрии:</a:t>
            </a:r>
            <a:br>
              <a:rPr lang="ru-RU" altLang="ru-RU" sz="4400" smtClean="0"/>
            </a:br>
            <a:r>
              <a:rPr lang="ru-RU" altLang="ru-RU" sz="4400" smtClean="0"/>
              <a:t> «Действия с векторами»</a:t>
            </a:r>
          </a:p>
        </p:txBody>
      </p:sp>
      <p:sp>
        <p:nvSpPr>
          <p:cNvPr id="2051" name="Прямоуг. 3"/>
          <p:cNvSpPr>
            <a:spLocks noGrp="1" noChangeArrowheads="1"/>
          </p:cNvSpPr>
          <p:nvPr>
            <p:ph type="subTitle" idx="1"/>
          </p:nvPr>
        </p:nvSpPr>
        <p:spPr>
          <a:xfrm>
            <a:off x="3124200" y="4797425"/>
            <a:ext cx="6019800" cy="1752600"/>
          </a:xfrm>
        </p:spPr>
        <p:txBody>
          <a:bodyPr/>
          <a:lstStyle/>
          <a:p>
            <a:pPr algn="ctr" eaLnBrk="1" hangingPunct="1"/>
            <a:r>
              <a:rPr lang="ru-RU" altLang="ru-RU" sz="3000" smtClean="0">
                <a:solidFill>
                  <a:schemeClr val="bg2"/>
                </a:solidFill>
              </a:rPr>
              <a:t>Волгина Наталья</a:t>
            </a:r>
          </a:p>
          <a:p>
            <a:pPr algn="ctr" eaLnBrk="1" hangingPunct="1"/>
            <a:r>
              <a:rPr lang="ru-RU" altLang="ru-RU" sz="3000" smtClean="0">
                <a:solidFill>
                  <a:schemeClr val="bg2"/>
                </a:solidFill>
              </a:rPr>
              <a:t>Александровна</a:t>
            </a:r>
          </a:p>
          <a:p>
            <a:pPr algn="ctr" eaLnBrk="1" hangingPunct="1"/>
            <a:r>
              <a:rPr lang="ru-RU" altLang="ru-RU" sz="3000" smtClean="0">
                <a:solidFill>
                  <a:schemeClr val="bg2"/>
                </a:solidFill>
              </a:rPr>
              <a:t>МОУ «СОШ №4» г.Называевска</a:t>
            </a:r>
          </a:p>
        </p:txBody>
      </p:sp>
      <p:sp>
        <p:nvSpPr>
          <p:cNvPr id="5124" name="Линия 4"/>
          <p:cNvSpPr>
            <a:spLocks noChangeShapeType="1"/>
          </p:cNvSpPr>
          <p:nvPr/>
        </p:nvSpPr>
        <p:spPr bwMode="auto">
          <a:xfrm flipV="1">
            <a:off x="684213" y="4581525"/>
            <a:ext cx="935037" cy="863600"/>
          </a:xfrm>
          <a:prstGeom prst="line">
            <a:avLst/>
          </a:prstGeom>
          <a:noFill/>
          <a:ln w="38100">
            <a:solidFill>
              <a:srgbClr val="FA142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5" name="Линия 5"/>
          <p:cNvSpPr>
            <a:spLocks noChangeShapeType="1"/>
          </p:cNvSpPr>
          <p:nvPr/>
        </p:nvSpPr>
        <p:spPr bwMode="auto">
          <a:xfrm>
            <a:off x="2268538" y="4724400"/>
            <a:ext cx="1439862" cy="576263"/>
          </a:xfrm>
          <a:prstGeom prst="line">
            <a:avLst/>
          </a:prstGeom>
          <a:noFill/>
          <a:ln w="57150">
            <a:solidFill>
              <a:srgbClr val="F0F02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6" name="Линия 6"/>
          <p:cNvSpPr>
            <a:spLocks noChangeShapeType="1"/>
          </p:cNvSpPr>
          <p:nvPr/>
        </p:nvSpPr>
        <p:spPr bwMode="auto">
          <a:xfrm flipH="1">
            <a:off x="755650" y="5589588"/>
            <a:ext cx="1368425" cy="935037"/>
          </a:xfrm>
          <a:prstGeom prst="line">
            <a:avLst/>
          </a:prstGeom>
          <a:noFill/>
          <a:ln w="57150">
            <a:solidFill>
              <a:srgbClr val="993F75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7" name="Объект WordArt 7"/>
          <p:cNvSpPr>
            <a:spLocks noChangeArrowheads="1" noChangeShapeType="1" noTextEdit="1"/>
          </p:cNvSpPr>
          <p:nvPr/>
        </p:nvSpPr>
        <p:spPr bwMode="auto">
          <a:xfrm>
            <a:off x="755650" y="4797425"/>
            <a:ext cx="215900" cy="265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а</a:t>
            </a:r>
          </a:p>
        </p:txBody>
      </p:sp>
      <p:sp>
        <p:nvSpPr>
          <p:cNvPr id="5128" name="Объект WordArt 8"/>
          <p:cNvSpPr>
            <a:spLocks noChangeArrowheads="1" noChangeShapeType="1" noTextEdit="1"/>
          </p:cNvSpPr>
          <p:nvPr/>
        </p:nvSpPr>
        <p:spPr bwMode="auto">
          <a:xfrm>
            <a:off x="1187450" y="5734050"/>
            <a:ext cx="215900" cy="265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c</a:t>
            </a:r>
            <a:endParaRPr lang="ru-RU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129" name="Объект WordArt 9"/>
          <p:cNvSpPr>
            <a:spLocks noChangeArrowheads="1" noChangeShapeType="1" noTextEdit="1"/>
          </p:cNvSpPr>
          <p:nvPr/>
        </p:nvSpPr>
        <p:spPr bwMode="auto">
          <a:xfrm>
            <a:off x="2987675" y="4652963"/>
            <a:ext cx="215900" cy="265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b</a:t>
            </a:r>
            <a:endParaRPr lang="ru-RU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130" name="Линия 10"/>
          <p:cNvSpPr>
            <a:spLocks noChangeShapeType="1"/>
          </p:cNvSpPr>
          <p:nvPr/>
        </p:nvSpPr>
        <p:spPr bwMode="auto">
          <a:xfrm>
            <a:off x="755650" y="47244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1" name="Линия 11"/>
          <p:cNvSpPr>
            <a:spLocks noChangeShapeType="1"/>
          </p:cNvSpPr>
          <p:nvPr/>
        </p:nvSpPr>
        <p:spPr bwMode="auto">
          <a:xfrm>
            <a:off x="2987675" y="45815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32" name="Линия 12"/>
          <p:cNvSpPr>
            <a:spLocks noChangeShapeType="1"/>
          </p:cNvSpPr>
          <p:nvPr/>
        </p:nvSpPr>
        <p:spPr bwMode="auto">
          <a:xfrm>
            <a:off x="1187450" y="56610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pPr eaLnBrk="1" hangingPunct="1"/>
            <a:r>
              <a:rPr lang="ru-RU" altLang="ru-RU" smtClean="0"/>
              <a:t>                    </a:t>
            </a:r>
            <a:r>
              <a:rPr lang="ru-RU" altLang="ru-RU" sz="4000" b="1" smtClean="0">
                <a:solidFill>
                  <a:schemeClr val="bg2"/>
                </a:solidFill>
              </a:rPr>
              <a:t>Задача </a:t>
            </a:r>
          </a:p>
        </p:txBody>
      </p:sp>
      <p:sp>
        <p:nvSpPr>
          <p:cNvPr id="14339" name="Прямоуг.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038600" cy="4400550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ru-RU" altLang="ru-RU" sz="2400" i="1" smtClean="0">
                <a:solidFill>
                  <a:schemeClr val="bg2"/>
                </a:solidFill>
              </a:rPr>
              <a:t>     Какие из векторов, изображенных на рисунке: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arenR"/>
            </a:pPr>
            <a:r>
              <a:rPr lang="ru-RU" altLang="ru-RU" sz="2400" b="1" i="1" smtClean="0">
                <a:solidFill>
                  <a:schemeClr val="bg2"/>
                </a:solidFill>
              </a:rPr>
              <a:t>Коллинеарны;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arenR"/>
            </a:pPr>
            <a:r>
              <a:rPr lang="ru-RU" altLang="ru-RU" sz="2400" b="1" i="1" smtClean="0">
                <a:solidFill>
                  <a:schemeClr val="bg2"/>
                </a:solidFill>
              </a:rPr>
              <a:t>Сонаправлены;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arenR"/>
            </a:pPr>
            <a:r>
              <a:rPr lang="ru-RU" altLang="ru-RU" sz="2400" b="1" i="1" smtClean="0">
                <a:solidFill>
                  <a:schemeClr val="bg2"/>
                </a:solidFill>
              </a:rPr>
              <a:t>Противоположно направлены;</a:t>
            </a:r>
          </a:p>
          <a:p>
            <a:pPr marL="533400" indent="-533400" eaLnBrk="1" hangingPunct="1">
              <a:buFont typeface="Wingdings" panose="05000000000000000000" pitchFamily="2" charset="2"/>
              <a:buAutoNum type="arabicParenR"/>
            </a:pPr>
            <a:r>
              <a:rPr lang="ru-RU" altLang="ru-RU" sz="2400" b="1" i="1" smtClean="0">
                <a:solidFill>
                  <a:schemeClr val="bg2"/>
                </a:solidFill>
              </a:rPr>
              <a:t>Имеют равные длины? Равны ли при этом сами векторы?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</a:pPr>
            <a:r>
              <a:rPr lang="en-US" altLang="ru-RU" sz="2400" i="1" smtClean="0">
                <a:solidFill>
                  <a:schemeClr val="bg2"/>
                </a:solidFill>
              </a:rPr>
              <a:t>  </a:t>
            </a:r>
            <a:endParaRPr lang="ru-RU" altLang="ru-RU" sz="2400" i="1" smtClean="0">
              <a:solidFill>
                <a:schemeClr val="bg2"/>
              </a:solidFill>
            </a:endParaRPr>
          </a:p>
        </p:txBody>
      </p:sp>
      <p:graphicFrame>
        <p:nvGraphicFramePr>
          <p:cNvPr id="228491" name="Группа 139"/>
          <p:cNvGraphicFramePr>
            <a:graphicFrameLocks noGrp="1"/>
          </p:cNvGraphicFramePr>
          <p:nvPr>
            <p:ph sz="half" idx="2"/>
          </p:nvPr>
        </p:nvGraphicFramePr>
        <p:xfrm>
          <a:off x="4643438" y="1989138"/>
          <a:ext cx="4038600" cy="3922712"/>
        </p:xfrm>
        <a:graphic>
          <a:graphicData uri="http://schemas.openxmlformats.org/drawingml/2006/table">
            <a:tbl>
              <a:tblPr/>
              <a:tblGrid>
                <a:gridCol w="401637"/>
                <a:gridCol w="401638"/>
                <a:gridCol w="400050"/>
                <a:gridCol w="401637"/>
                <a:gridCol w="403225"/>
                <a:gridCol w="400050"/>
                <a:gridCol w="401638"/>
                <a:gridCol w="401637"/>
                <a:gridCol w="401638"/>
                <a:gridCol w="425450"/>
              </a:tblGrid>
              <a:tr h="439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A142F"/>
                          </a:solidFill>
                          <a:effectLst/>
                          <a:latin typeface="Arial" charset="0"/>
                        </a:rPr>
                        <a:t>k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A142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63" name="Линия 127"/>
          <p:cNvSpPr>
            <a:spLocks noChangeShapeType="1"/>
          </p:cNvSpPr>
          <p:nvPr/>
        </p:nvSpPr>
        <p:spPr bwMode="auto">
          <a:xfrm flipH="1">
            <a:off x="5435600" y="4005263"/>
            <a:ext cx="1619250" cy="1511300"/>
          </a:xfrm>
          <a:prstGeom prst="line">
            <a:avLst/>
          </a:prstGeom>
          <a:noFill/>
          <a:ln w="38100">
            <a:solidFill>
              <a:srgbClr val="148B0B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64" name="Линия 129"/>
          <p:cNvSpPr>
            <a:spLocks noChangeShapeType="1"/>
          </p:cNvSpPr>
          <p:nvPr/>
        </p:nvSpPr>
        <p:spPr bwMode="auto">
          <a:xfrm flipV="1">
            <a:off x="7019925" y="2420938"/>
            <a:ext cx="863600" cy="792162"/>
          </a:xfrm>
          <a:prstGeom prst="line">
            <a:avLst/>
          </a:prstGeom>
          <a:noFill/>
          <a:ln w="38100">
            <a:solidFill>
              <a:srgbClr val="993366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65" name="Линия 130"/>
          <p:cNvSpPr>
            <a:spLocks noChangeShapeType="1"/>
          </p:cNvSpPr>
          <p:nvPr/>
        </p:nvSpPr>
        <p:spPr bwMode="auto">
          <a:xfrm flipH="1">
            <a:off x="5795963" y="2817813"/>
            <a:ext cx="430212" cy="395287"/>
          </a:xfrm>
          <a:prstGeom prst="line">
            <a:avLst/>
          </a:prstGeom>
          <a:noFill/>
          <a:ln w="38100">
            <a:solidFill>
              <a:srgbClr val="0F0FFF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66" name="Поле 131"/>
          <p:cNvSpPr txBox="1">
            <a:spLocks noChangeArrowheads="1"/>
          </p:cNvSpPr>
          <p:nvPr/>
        </p:nvSpPr>
        <p:spPr bwMode="auto">
          <a:xfrm>
            <a:off x="6300788" y="4076700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 i="1">
                <a:solidFill>
                  <a:srgbClr val="148B0B"/>
                </a:solidFill>
              </a:rPr>
              <a:t>a</a:t>
            </a:r>
            <a:endParaRPr lang="ru-RU" altLang="ru-RU" sz="2000" i="1">
              <a:solidFill>
                <a:srgbClr val="148B0B"/>
              </a:solidFill>
            </a:endParaRPr>
          </a:p>
        </p:txBody>
      </p:sp>
      <p:sp>
        <p:nvSpPr>
          <p:cNvPr id="14467" name="Поле 132"/>
          <p:cNvSpPr txBox="1">
            <a:spLocks noChangeArrowheads="1"/>
          </p:cNvSpPr>
          <p:nvPr/>
        </p:nvSpPr>
        <p:spPr bwMode="auto">
          <a:xfrm>
            <a:off x="6659563" y="4797425"/>
            <a:ext cx="4333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 i="1">
                <a:solidFill>
                  <a:srgbClr val="F7A51F"/>
                </a:solidFill>
              </a:rPr>
              <a:t>b</a:t>
            </a:r>
            <a:endParaRPr lang="ru-RU" altLang="ru-RU" sz="2000" i="1">
              <a:solidFill>
                <a:srgbClr val="F7A51F"/>
              </a:solidFill>
            </a:endParaRPr>
          </a:p>
        </p:txBody>
      </p:sp>
      <p:sp>
        <p:nvSpPr>
          <p:cNvPr id="14468" name="Поле 133"/>
          <p:cNvSpPr txBox="1">
            <a:spLocks noChangeArrowheads="1"/>
          </p:cNvSpPr>
          <p:nvPr/>
        </p:nvSpPr>
        <p:spPr bwMode="auto">
          <a:xfrm>
            <a:off x="7092950" y="2492375"/>
            <a:ext cx="287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 i="1">
                <a:solidFill>
                  <a:srgbClr val="993F75"/>
                </a:solidFill>
              </a:rPr>
              <a:t>d</a:t>
            </a:r>
            <a:endParaRPr lang="ru-RU" altLang="ru-RU" sz="2000" i="1">
              <a:solidFill>
                <a:srgbClr val="993F75"/>
              </a:solidFill>
            </a:endParaRPr>
          </a:p>
        </p:txBody>
      </p:sp>
      <p:sp>
        <p:nvSpPr>
          <p:cNvPr id="14469" name="Поле 134"/>
          <p:cNvSpPr txBox="1">
            <a:spLocks noChangeArrowheads="1"/>
          </p:cNvSpPr>
          <p:nvPr/>
        </p:nvSpPr>
        <p:spPr bwMode="auto">
          <a:xfrm>
            <a:off x="5724525" y="2636838"/>
            <a:ext cx="288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 i="1">
                <a:solidFill>
                  <a:srgbClr val="0F0FFF"/>
                </a:solidFill>
              </a:rPr>
              <a:t>c</a:t>
            </a:r>
            <a:endParaRPr lang="ru-RU" altLang="ru-RU" sz="2000" i="1">
              <a:solidFill>
                <a:srgbClr val="0F0FFF"/>
              </a:solidFill>
            </a:endParaRPr>
          </a:p>
        </p:txBody>
      </p:sp>
      <p:sp>
        <p:nvSpPr>
          <p:cNvPr id="14470" name="Линия 135"/>
          <p:cNvSpPr>
            <a:spLocks noChangeShapeType="1"/>
          </p:cNvSpPr>
          <p:nvPr/>
        </p:nvSpPr>
        <p:spPr bwMode="auto">
          <a:xfrm>
            <a:off x="7164388" y="2492375"/>
            <a:ext cx="215900" cy="0"/>
          </a:xfrm>
          <a:prstGeom prst="line">
            <a:avLst/>
          </a:prstGeom>
          <a:noFill/>
          <a:ln w="19050">
            <a:solidFill>
              <a:srgbClr val="800080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71" name="Линия 136"/>
          <p:cNvSpPr>
            <a:spLocks noChangeShapeType="1"/>
          </p:cNvSpPr>
          <p:nvPr/>
        </p:nvSpPr>
        <p:spPr bwMode="auto">
          <a:xfrm>
            <a:off x="6372225" y="4149725"/>
            <a:ext cx="215900" cy="0"/>
          </a:xfrm>
          <a:prstGeom prst="line">
            <a:avLst/>
          </a:prstGeom>
          <a:noFill/>
          <a:ln w="19050">
            <a:solidFill>
              <a:srgbClr val="148B0B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72" name="Линия 137"/>
          <p:cNvSpPr>
            <a:spLocks noChangeShapeType="1"/>
          </p:cNvSpPr>
          <p:nvPr/>
        </p:nvSpPr>
        <p:spPr bwMode="auto">
          <a:xfrm>
            <a:off x="5795963" y="2708275"/>
            <a:ext cx="215900" cy="0"/>
          </a:xfrm>
          <a:prstGeom prst="line">
            <a:avLst/>
          </a:prstGeom>
          <a:noFill/>
          <a:ln w="19050">
            <a:solidFill>
              <a:srgbClr val="0F0FFF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73" name="Линия 138"/>
          <p:cNvSpPr>
            <a:spLocks noChangeShapeType="1"/>
          </p:cNvSpPr>
          <p:nvPr/>
        </p:nvSpPr>
        <p:spPr bwMode="auto">
          <a:xfrm>
            <a:off x="6732588" y="4797425"/>
            <a:ext cx="215900" cy="0"/>
          </a:xfrm>
          <a:prstGeom prst="line">
            <a:avLst/>
          </a:prstGeom>
          <a:noFill/>
          <a:ln w="19050">
            <a:solidFill>
              <a:srgbClr val="F7A51F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74" name="Линия 140"/>
          <p:cNvSpPr>
            <a:spLocks noChangeShapeType="1"/>
          </p:cNvSpPr>
          <p:nvPr/>
        </p:nvSpPr>
        <p:spPr bwMode="auto">
          <a:xfrm>
            <a:off x="5434013" y="3968750"/>
            <a:ext cx="1657350" cy="1582738"/>
          </a:xfrm>
          <a:prstGeom prst="line">
            <a:avLst/>
          </a:prstGeom>
          <a:noFill/>
          <a:ln w="38100">
            <a:solidFill>
              <a:srgbClr val="F7A51F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75" name="Линия 141"/>
          <p:cNvSpPr>
            <a:spLocks noChangeShapeType="1"/>
          </p:cNvSpPr>
          <p:nvPr/>
        </p:nvSpPr>
        <p:spPr bwMode="auto">
          <a:xfrm flipV="1">
            <a:off x="7451725" y="4005263"/>
            <a:ext cx="792163" cy="792162"/>
          </a:xfrm>
          <a:prstGeom prst="line">
            <a:avLst/>
          </a:prstGeom>
          <a:noFill/>
          <a:ln w="38100">
            <a:solidFill>
              <a:srgbClr val="FA142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476" name="Линия 142"/>
          <p:cNvSpPr>
            <a:spLocks noChangeShapeType="1"/>
          </p:cNvSpPr>
          <p:nvPr/>
        </p:nvSpPr>
        <p:spPr bwMode="auto">
          <a:xfrm>
            <a:off x="7524750" y="4005263"/>
            <a:ext cx="215900" cy="0"/>
          </a:xfrm>
          <a:prstGeom prst="line">
            <a:avLst/>
          </a:prstGeom>
          <a:noFill/>
          <a:ln w="19050">
            <a:solidFill>
              <a:srgbClr val="FA142F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6419850" cy="863600"/>
          </a:xfrm>
        </p:spPr>
        <p:txBody>
          <a:bodyPr/>
          <a:lstStyle/>
          <a:p>
            <a:pPr eaLnBrk="1" hangingPunct="1"/>
            <a:r>
              <a:rPr lang="ru-RU" altLang="ru-RU" smtClean="0"/>
              <a:t>                     </a:t>
            </a:r>
            <a:r>
              <a:rPr lang="ru-RU" altLang="ru-RU" sz="4000" b="1" smtClean="0">
                <a:solidFill>
                  <a:schemeClr val="bg2"/>
                </a:solidFill>
              </a:rPr>
              <a:t>Задача</a:t>
            </a:r>
          </a:p>
        </p:txBody>
      </p:sp>
      <p:sp>
        <p:nvSpPr>
          <p:cNvPr id="15363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1042988" y="1125538"/>
            <a:ext cx="7632700" cy="5732462"/>
          </a:xfrm>
        </p:spPr>
        <p:txBody>
          <a:bodyPr/>
          <a:lstStyle/>
          <a:p>
            <a:pPr eaLnBrk="1" hangingPunct="1"/>
            <a:r>
              <a:rPr lang="ru-RU" altLang="ru-RU" i="1" smtClean="0">
                <a:solidFill>
                  <a:schemeClr val="bg2"/>
                </a:solidFill>
              </a:rPr>
              <a:t>На рисунке изображен параллелограмм </a:t>
            </a:r>
            <a:r>
              <a:rPr lang="en-US" altLang="ru-RU" i="1" smtClean="0">
                <a:solidFill>
                  <a:schemeClr val="bg2"/>
                </a:solidFill>
              </a:rPr>
              <a:t>ABCD.</a:t>
            </a:r>
            <a:r>
              <a:rPr lang="ru-RU" altLang="ru-RU" i="1" smtClean="0">
                <a:solidFill>
                  <a:schemeClr val="bg2"/>
                </a:solidFill>
              </a:rPr>
              <a:t>Укажите векторы</a:t>
            </a:r>
            <a:r>
              <a:rPr lang="en-US" altLang="ru-RU" i="1" smtClean="0">
                <a:solidFill>
                  <a:schemeClr val="bg2"/>
                </a:solidFill>
              </a:rPr>
              <a:t>,</a:t>
            </a:r>
            <a:r>
              <a:rPr lang="ru-RU" altLang="ru-RU" i="1" smtClean="0">
                <a:solidFill>
                  <a:schemeClr val="bg2"/>
                </a:solidFill>
              </a:rPr>
              <a:t> длины которых равны</a:t>
            </a:r>
            <a:r>
              <a:rPr lang="en-US" altLang="ru-RU" i="1" smtClean="0">
                <a:solidFill>
                  <a:schemeClr val="bg2"/>
                </a:solidFill>
              </a:rPr>
              <a:t>. </a:t>
            </a:r>
            <a:r>
              <a:rPr lang="ru-RU" altLang="ru-RU" i="1" smtClean="0">
                <a:solidFill>
                  <a:schemeClr val="bg2"/>
                </a:solidFill>
              </a:rPr>
              <a:t>Равны ли при этом сами векторы?</a:t>
            </a:r>
            <a:r>
              <a:rPr lang="en-US" altLang="ru-RU" i="1" smtClean="0">
                <a:solidFill>
                  <a:schemeClr val="bg2"/>
                </a:solidFill>
              </a:rPr>
              <a:t> </a:t>
            </a:r>
            <a:endParaRPr lang="ru-RU" altLang="ru-RU" i="1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i="1" smtClean="0">
              <a:solidFill>
                <a:schemeClr val="bg2"/>
              </a:solidFill>
            </a:endParaRPr>
          </a:p>
          <a:p>
            <a:pPr eaLnBrk="1" hangingPunct="1"/>
            <a:endParaRPr lang="ru-RU" altLang="ru-RU" i="1" smtClean="0">
              <a:solidFill>
                <a:schemeClr val="bg2"/>
              </a:solidFill>
            </a:endParaRPr>
          </a:p>
          <a:p>
            <a:pPr eaLnBrk="1" hangingPunct="1"/>
            <a:endParaRPr lang="ru-RU" altLang="ru-RU" i="1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i="1" smtClean="0">
              <a:solidFill>
                <a:schemeClr val="bg2"/>
              </a:solidFill>
            </a:endParaRPr>
          </a:p>
          <a:p>
            <a:pPr eaLnBrk="1" hangingPunct="1"/>
            <a:endParaRPr lang="ru-RU" altLang="ru-RU" i="1" smtClean="0">
              <a:solidFill>
                <a:schemeClr val="bg2"/>
              </a:solidFill>
            </a:endParaRPr>
          </a:p>
          <a:p>
            <a:pPr eaLnBrk="1" hangingPunct="1"/>
            <a:endParaRPr lang="ru-RU" altLang="ru-RU" i="1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i="1" smtClean="0">
              <a:solidFill>
                <a:schemeClr val="bg2"/>
              </a:solidFill>
            </a:endParaRPr>
          </a:p>
        </p:txBody>
      </p:sp>
      <p:sp>
        <p:nvSpPr>
          <p:cNvPr id="15364" name="Линия 23"/>
          <p:cNvSpPr>
            <a:spLocks noChangeShapeType="1"/>
          </p:cNvSpPr>
          <p:nvPr/>
        </p:nvSpPr>
        <p:spPr bwMode="auto">
          <a:xfrm>
            <a:off x="2700338" y="5516563"/>
            <a:ext cx="1871662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5" name="Линия 24"/>
          <p:cNvSpPr>
            <a:spLocks noChangeShapeType="1"/>
          </p:cNvSpPr>
          <p:nvPr/>
        </p:nvSpPr>
        <p:spPr bwMode="auto">
          <a:xfrm>
            <a:off x="3276600" y="4292600"/>
            <a:ext cx="1871663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6" name="Линия 25"/>
          <p:cNvSpPr>
            <a:spLocks noChangeShapeType="1"/>
          </p:cNvSpPr>
          <p:nvPr/>
        </p:nvSpPr>
        <p:spPr bwMode="auto">
          <a:xfrm flipH="1">
            <a:off x="2700338" y="4292600"/>
            <a:ext cx="576262" cy="12239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7" name="Линия 26"/>
          <p:cNvSpPr>
            <a:spLocks noChangeShapeType="1"/>
          </p:cNvSpPr>
          <p:nvPr/>
        </p:nvSpPr>
        <p:spPr bwMode="auto">
          <a:xfrm flipH="1">
            <a:off x="4572000" y="4292600"/>
            <a:ext cx="576263" cy="12239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8" name="Объект WordArt 27"/>
          <p:cNvSpPr>
            <a:spLocks noChangeArrowheads="1" noChangeShapeType="1" noTextEdit="1"/>
          </p:cNvSpPr>
          <p:nvPr/>
        </p:nvSpPr>
        <p:spPr bwMode="auto">
          <a:xfrm>
            <a:off x="2843213" y="3860800"/>
            <a:ext cx="288925" cy="388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Arial" panose="020B0604020202020204" pitchFamily="34" charset="0"/>
              </a:rPr>
              <a:t>B</a:t>
            </a:r>
            <a:endParaRPr lang="ru-RU" sz="3600" kern="10">
              <a:ln w="222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5369" name="Объект WordArt 28"/>
          <p:cNvSpPr>
            <a:spLocks noChangeArrowheads="1" noChangeShapeType="1" noTextEdit="1"/>
          </p:cNvSpPr>
          <p:nvPr/>
        </p:nvSpPr>
        <p:spPr bwMode="auto">
          <a:xfrm>
            <a:off x="5292725" y="3933825"/>
            <a:ext cx="288925" cy="388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Arial" panose="020B0604020202020204" pitchFamily="34" charset="0"/>
              </a:rPr>
              <a:t>C</a:t>
            </a:r>
            <a:endParaRPr lang="ru-RU" sz="3600" kern="10">
              <a:ln w="222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5370" name="Объект WordArt 29"/>
          <p:cNvSpPr>
            <a:spLocks noChangeArrowheads="1" noChangeShapeType="1" noTextEdit="1"/>
          </p:cNvSpPr>
          <p:nvPr/>
        </p:nvSpPr>
        <p:spPr bwMode="auto">
          <a:xfrm>
            <a:off x="2195513" y="5445125"/>
            <a:ext cx="288925" cy="388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Arial" panose="020B0604020202020204" pitchFamily="34" charset="0"/>
              </a:rPr>
              <a:t>A</a:t>
            </a:r>
            <a:endParaRPr lang="ru-RU" sz="3600" kern="10">
              <a:ln w="222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5371" name="Объект WordArt 30"/>
          <p:cNvSpPr>
            <a:spLocks noChangeArrowheads="1" noChangeShapeType="1" noTextEdit="1"/>
          </p:cNvSpPr>
          <p:nvPr/>
        </p:nvSpPr>
        <p:spPr bwMode="auto">
          <a:xfrm>
            <a:off x="4787900" y="5516563"/>
            <a:ext cx="288925" cy="388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22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Arial" panose="020B0604020202020204" pitchFamily="34" charset="0"/>
              </a:rPr>
              <a:t>D</a:t>
            </a:r>
            <a:endParaRPr lang="ru-RU" sz="3600" kern="10">
              <a:ln w="222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.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smtClean="0">
                <a:solidFill>
                  <a:schemeClr val="bg2"/>
                </a:solidFill>
              </a:rPr>
              <a:t>Откладывание вектора от данной точки</a:t>
            </a:r>
          </a:p>
        </p:txBody>
      </p:sp>
      <p:sp>
        <p:nvSpPr>
          <p:cNvPr id="16387" name="Прямоуг.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229600" cy="942975"/>
          </a:xfrm>
        </p:spPr>
        <p:txBody>
          <a:bodyPr/>
          <a:lstStyle/>
          <a:p>
            <a:pPr eaLnBrk="1" hangingPunct="1"/>
            <a:r>
              <a:rPr lang="ru-RU" altLang="ru-RU" sz="2400" smtClean="0">
                <a:solidFill>
                  <a:schemeClr val="bg2"/>
                </a:solidFill>
              </a:rPr>
              <a:t>От любой точки можно отложить вектор, равный данному вектору, и притом только один.</a:t>
            </a:r>
          </a:p>
        </p:txBody>
      </p:sp>
      <p:sp>
        <p:nvSpPr>
          <p:cNvPr id="204837" name="Линия 37"/>
          <p:cNvSpPr>
            <a:spLocks noChangeShapeType="1"/>
          </p:cNvSpPr>
          <p:nvPr/>
        </p:nvSpPr>
        <p:spPr bwMode="auto">
          <a:xfrm flipH="1">
            <a:off x="2555875" y="3141663"/>
            <a:ext cx="5184775" cy="3311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38" name="Линия 38"/>
          <p:cNvSpPr>
            <a:spLocks noChangeShapeType="1"/>
          </p:cNvSpPr>
          <p:nvPr/>
        </p:nvSpPr>
        <p:spPr bwMode="auto">
          <a:xfrm flipH="1">
            <a:off x="971550" y="3284538"/>
            <a:ext cx="3168650" cy="201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40" name="Линия 40"/>
          <p:cNvSpPr>
            <a:spLocks noChangeShapeType="1"/>
          </p:cNvSpPr>
          <p:nvPr/>
        </p:nvSpPr>
        <p:spPr bwMode="auto">
          <a:xfrm flipV="1">
            <a:off x="1979613" y="3727450"/>
            <a:ext cx="1439862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41" name="Линия 41"/>
          <p:cNvSpPr>
            <a:spLocks noChangeShapeType="1"/>
          </p:cNvSpPr>
          <p:nvPr/>
        </p:nvSpPr>
        <p:spPr bwMode="auto">
          <a:xfrm flipV="1">
            <a:off x="5580063" y="3590925"/>
            <a:ext cx="1439862" cy="9366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42" name="Линия 42"/>
          <p:cNvSpPr>
            <a:spLocks noChangeShapeType="1"/>
          </p:cNvSpPr>
          <p:nvPr/>
        </p:nvSpPr>
        <p:spPr bwMode="auto">
          <a:xfrm rot="10800000" flipV="1">
            <a:off x="4140200" y="4508500"/>
            <a:ext cx="1439863" cy="936625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44" name="Поле 44"/>
          <p:cNvSpPr txBox="1">
            <a:spLocks noChangeArrowheads="1"/>
          </p:cNvSpPr>
          <p:nvPr/>
        </p:nvSpPr>
        <p:spPr bwMode="auto">
          <a:xfrm>
            <a:off x="2195513" y="3789363"/>
            <a:ext cx="431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0"/>
              <a:t>а</a:t>
            </a:r>
          </a:p>
        </p:txBody>
      </p:sp>
      <p:sp>
        <p:nvSpPr>
          <p:cNvPr id="204845" name="Поле 45"/>
          <p:cNvSpPr txBox="1">
            <a:spLocks noChangeArrowheads="1"/>
          </p:cNvSpPr>
          <p:nvPr/>
        </p:nvSpPr>
        <p:spPr bwMode="auto">
          <a:xfrm>
            <a:off x="1476375" y="4221163"/>
            <a:ext cx="3794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0"/>
              <a:t>А</a:t>
            </a:r>
          </a:p>
        </p:txBody>
      </p:sp>
      <p:sp>
        <p:nvSpPr>
          <p:cNvPr id="204846" name="Поле 46"/>
          <p:cNvSpPr txBox="1">
            <a:spLocks noChangeArrowheads="1"/>
          </p:cNvSpPr>
          <p:nvPr/>
        </p:nvSpPr>
        <p:spPr bwMode="auto">
          <a:xfrm>
            <a:off x="3059113" y="3284538"/>
            <a:ext cx="3603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0"/>
              <a:t>В</a:t>
            </a:r>
          </a:p>
        </p:txBody>
      </p:sp>
      <p:sp>
        <p:nvSpPr>
          <p:cNvPr id="204847" name="Поле 47"/>
          <p:cNvSpPr txBox="1">
            <a:spLocks noChangeArrowheads="1"/>
          </p:cNvSpPr>
          <p:nvPr/>
        </p:nvSpPr>
        <p:spPr bwMode="auto">
          <a:xfrm>
            <a:off x="5076825" y="4076700"/>
            <a:ext cx="576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0"/>
              <a:t>М</a:t>
            </a:r>
          </a:p>
        </p:txBody>
      </p:sp>
      <p:sp>
        <p:nvSpPr>
          <p:cNvPr id="204848" name="Поле 48"/>
          <p:cNvSpPr txBox="1">
            <a:spLocks noChangeArrowheads="1"/>
          </p:cNvSpPr>
          <p:nvPr/>
        </p:nvSpPr>
        <p:spPr bwMode="auto">
          <a:xfrm>
            <a:off x="3708400" y="4868863"/>
            <a:ext cx="576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0"/>
              <a:t>N</a:t>
            </a:r>
            <a:r>
              <a:rPr lang="en-US" altLang="ru-RU" sz="2800" b="0">
                <a:cs typeface="Arial" panose="020B0604020202020204" pitchFamily="34" charset="0"/>
              </a:rPr>
              <a:t>'</a:t>
            </a:r>
          </a:p>
        </p:txBody>
      </p:sp>
      <p:sp>
        <p:nvSpPr>
          <p:cNvPr id="204849" name="Поле 49"/>
          <p:cNvSpPr txBox="1">
            <a:spLocks noChangeArrowheads="1"/>
          </p:cNvSpPr>
          <p:nvPr/>
        </p:nvSpPr>
        <p:spPr bwMode="auto">
          <a:xfrm>
            <a:off x="6516688" y="3141663"/>
            <a:ext cx="433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0"/>
              <a:t>N</a:t>
            </a:r>
            <a:endParaRPr lang="ru-RU" altLang="ru-RU" sz="2800" b="0"/>
          </a:p>
        </p:txBody>
      </p:sp>
      <p:sp>
        <p:nvSpPr>
          <p:cNvPr id="204850" name="Поле 50"/>
          <p:cNvSpPr txBox="1">
            <a:spLocks noChangeArrowheads="1"/>
          </p:cNvSpPr>
          <p:nvPr/>
        </p:nvSpPr>
        <p:spPr bwMode="auto">
          <a:xfrm>
            <a:off x="3059113" y="6021388"/>
            <a:ext cx="431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0"/>
              <a:t>p</a:t>
            </a:r>
            <a:endParaRPr lang="ru-RU" altLang="ru-RU" sz="2800" b="0"/>
          </a:p>
        </p:txBody>
      </p:sp>
      <p:sp>
        <p:nvSpPr>
          <p:cNvPr id="204851" name="Овал 51"/>
          <p:cNvSpPr>
            <a:spLocks noChangeArrowheads="1"/>
          </p:cNvSpPr>
          <p:nvPr/>
        </p:nvSpPr>
        <p:spPr bwMode="auto">
          <a:xfrm flipH="1">
            <a:off x="1908175" y="4652963"/>
            <a:ext cx="71438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04852" name="Овал 52"/>
          <p:cNvSpPr>
            <a:spLocks noChangeArrowheads="1"/>
          </p:cNvSpPr>
          <p:nvPr/>
        </p:nvSpPr>
        <p:spPr bwMode="auto">
          <a:xfrm flipH="1">
            <a:off x="3417888" y="3670300"/>
            <a:ext cx="71437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04853" name="Линия 53"/>
          <p:cNvSpPr>
            <a:spLocks noChangeShapeType="1"/>
          </p:cNvSpPr>
          <p:nvPr/>
        </p:nvSpPr>
        <p:spPr bwMode="auto">
          <a:xfrm>
            <a:off x="2268538" y="3933825"/>
            <a:ext cx="287337" cy="0"/>
          </a:xfrm>
          <a:prstGeom prst="line">
            <a:avLst/>
          </a:prstGeom>
          <a:noFill/>
          <a:ln w="15875">
            <a:solidFill>
              <a:schemeClr val="bg2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54" name="Овал 54"/>
          <p:cNvSpPr>
            <a:spLocks noChangeArrowheads="1"/>
          </p:cNvSpPr>
          <p:nvPr/>
        </p:nvSpPr>
        <p:spPr bwMode="auto">
          <a:xfrm>
            <a:off x="5508625" y="4508500"/>
            <a:ext cx="71438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04855" name="Овал 55"/>
          <p:cNvSpPr>
            <a:spLocks noChangeArrowheads="1"/>
          </p:cNvSpPr>
          <p:nvPr/>
        </p:nvSpPr>
        <p:spPr bwMode="auto">
          <a:xfrm flipH="1">
            <a:off x="4102100" y="5408613"/>
            <a:ext cx="73025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04856" name="Овал 56"/>
          <p:cNvSpPr>
            <a:spLocks noChangeArrowheads="1"/>
          </p:cNvSpPr>
          <p:nvPr/>
        </p:nvSpPr>
        <p:spPr bwMode="auto">
          <a:xfrm flipH="1">
            <a:off x="7019925" y="3548063"/>
            <a:ext cx="73025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04857" name="Поле 57"/>
          <p:cNvSpPr txBox="1">
            <a:spLocks noChangeArrowheads="1"/>
          </p:cNvSpPr>
          <p:nvPr/>
        </p:nvSpPr>
        <p:spPr bwMode="auto">
          <a:xfrm>
            <a:off x="7235825" y="4545013"/>
            <a:ext cx="1366838" cy="184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600"/>
              <a:t>M </a:t>
            </a:r>
            <a:r>
              <a:rPr lang="en-US" altLang="ru-RU" sz="1600">
                <a:sym typeface="Symbol" panose="05050102010706020507" pitchFamily="18" charset="2"/>
              </a:rPr>
              <a:t></a:t>
            </a:r>
            <a:r>
              <a:rPr lang="en-US" altLang="ru-RU" sz="1600"/>
              <a:t> p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ru-RU" sz="1600"/>
              <a:t>p II AB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ru-RU" sz="1600"/>
              <a:t>MN = AB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ru-RU" sz="1600"/>
              <a:t>MN</a:t>
            </a:r>
            <a:r>
              <a:rPr lang="en-US" altLang="ru-RU" sz="1600">
                <a:cs typeface="Arial" panose="020B0604020202020204" pitchFamily="34" charset="0"/>
              </a:rPr>
              <a:t>'</a:t>
            </a:r>
            <a:r>
              <a:rPr lang="en-US" altLang="ru-RU" sz="1600"/>
              <a:t> = AB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ru-RU">
                <a:solidFill>
                  <a:srgbClr val="FF0000"/>
                </a:solidFill>
              </a:rPr>
              <a:t>MN = a</a:t>
            </a:r>
            <a:endParaRPr lang="ru-RU" altLang="ru-RU">
              <a:solidFill>
                <a:srgbClr val="FF0000"/>
              </a:solidFill>
            </a:endParaRPr>
          </a:p>
        </p:txBody>
      </p:sp>
      <p:sp>
        <p:nvSpPr>
          <p:cNvPr id="204858" name="Линия 58"/>
          <p:cNvSpPr>
            <a:spLocks noChangeShapeType="1"/>
          </p:cNvSpPr>
          <p:nvPr/>
        </p:nvSpPr>
        <p:spPr bwMode="auto">
          <a:xfrm>
            <a:off x="7308850" y="6021388"/>
            <a:ext cx="358775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59" name="Линия 59"/>
          <p:cNvSpPr>
            <a:spLocks noChangeShapeType="1"/>
          </p:cNvSpPr>
          <p:nvPr/>
        </p:nvSpPr>
        <p:spPr bwMode="auto">
          <a:xfrm>
            <a:off x="7956550" y="6092825"/>
            <a:ext cx="214313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204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048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2048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0"/>
                                        <p:tgtEl>
                                          <p:spTgt spid="20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2048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6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0"/>
                                        <p:tgtEl>
                                          <p:spTgt spid="20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48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04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04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7" grpId="0" animBg="1"/>
      <p:bldP spid="204838" grpId="0" animBg="1"/>
      <p:bldP spid="204840" grpId="0" animBg="1"/>
      <p:bldP spid="204841" grpId="0" animBg="1"/>
      <p:bldP spid="204842" grpId="0" animBg="1"/>
      <p:bldP spid="204844" grpId="0"/>
      <p:bldP spid="204845" grpId="0"/>
      <p:bldP spid="204846" grpId="0"/>
      <p:bldP spid="204847" grpId="0"/>
      <p:bldP spid="204848" grpId="0"/>
      <p:bldP spid="204849" grpId="0"/>
      <p:bldP spid="204850" grpId="0"/>
      <p:bldP spid="204851" grpId="0" animBg="1"/>
      <p:bldP spid="204852" grpId="0" animBg="1"/>
      <p:bldP spid="204853" grpId="0" animBg="1"/>
      <p:bldP spid="204854" grpId="0" animBg="1"/>
      <p:bldP spid="204855" grpId="0" animBg="1"/>
      <p:bldP spid="204856" grpId="0" animBg="1"/>
      <p:bldP spid="204858" grpId="0" animBg="1"/>
      <p:bldP spid="20485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rgbClr val="542240"/>
                </a:solidFill>
              </a:rPr>
              <a:t>Задачи:</a:t>
            </a:r>
          </a:p>
        </p:txBody>
      </p:sp>
      <p:sp>
        <p:nvSpPr>
          <p:cNvPr id="17411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686800" cy="58054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1) Дано: </a:t>
            </a:r>
            <a:r>
              <a:rPr lang="en-US" altLang="ru-RU" sz="2000" smtClean="0"/>
              <a:t>c </a:t>
            </a:r>
            <a:r>
              <a:rPr lang="ru-RU" altLang="ru-RU" sz="2000" smtClean="0"/>
              <a:t>и</a:t>
            </a:r>
            <a:r>
              <a:rPr lang="en-US" altLang="ru-RU" sz="2000" smtClean="0"/>
              <a:t> b </a:t>
            </a:r>
            <a:r>
              <a:rPr lang="ru-RU" altLang="ru-RU" sz="2000" smtClean="0"/>
              <a:t>попарно неколлинеарные векторы.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smtClean="0"/>
              <a:t>       Построить вектор </a:t>
            </a:r>
            <a:r>
              <a:rPr lang="en-US" altLang="ru-RU" sz="2000" smtClean="0"/>
              <a:t>k =c +b</a:t>
            </a:r>
            <a:r>
              <a:rPr lang="ru-RU" altLang="ru-RU" sz="2000" smtClean="0"/>
              <a:t> (по правилу треугольника).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ru-RU" sz="20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2) Дано: </a:t>
            </a:r>
            <a:r>
              <a:rPr lang="en-US" altLang="ru-RU" sz="2000" smtClean="0"/>
              <a:t>c</a:t>
            </a:r>
            <a:r>
              <a:rPr lang="ru-RU" altLang="ru-RU" sz="2000" smtClean="0"/>
              <a:t> и </a:t>
            </a:r>
            <a:r>
              <a:rPr lang="en-US" altLang="ru-RU" sz="2000" smtClean="0"/>
              <a:t>d </a:t>
            </a:r>
            <a:r>
              <a:rPr lang="ru-RU" altLang="ru-RU" sz="2000" smtClean="0"/>
              <a:t>попарно неколлинеарные векторы.</a:t>
            </a:r>
            <a:r>
              <a:rPr lang="en-US" altLang="ru-RU" sz="2000" smtClean="0"/>
              <a:t> </a:t>
            </a:r>
            <a:endParaRPr lang="ru-RU" altLang="ru-RU" sz="20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smtClean="0"/>
              <a:t>         Построить: вектор</a:t>
            </a:r>
            <a:r>
              <a:rPr lang="en-US" altLang="ru-RU" sz="2000" smtClean="0"/>
              <a:t> m = c + d</a:t>
            </a:r>
            <a:r>
              <a:rPr lang="ru-RU" altLang="ru-RU" sz="2000" smtClean="0"/>
              <a:t> (по правилу параллелограмма).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ru-RU" sz="20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3) Дано: </a:t>
            </a:r>
            <a:r>
              <a:rPr lang="en-US" altLang="ru-RU" sz="2000" smtClean="0"/>
              <a:t>c</a:t>
            </a:r>
            <a:r>
              <a:rPr lang="ru-RU" altLang="ru-RU" sz="2000" smtClean="0"/>
              <a:t> и </a:t>
            </a:r>
            <a:r>
              <a:rPr lang="en-US" altLang="ru-RU" sz="2000" smtClean="0"/>
              <a:t>b </a:t>
            </a:r>
            <a:r>
              <a:rPr lang="ru-RU" altLang="ru-RU" sz="2000" smtClean="0"/>
              <a:t>попарно неколлинеарные векторы.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smtClean="0"/>
              <a:t>         Построить:</a:t>
            </a:r>
            <a:r>
              <a:rPr lang="en-US" altLang="ru-RU" sz="2000" smtClean="0"/>
              <a:t> </a:t>
            </a:r>
            <a:r>
              <a:rPr lang="ru-RU" altLang="ru-RU" sz="2000" smtClean="0"/>
              <a:t>вектор</a:t>
            </a:r>
            <a:r>
              <a:rPr lang="en-US" altLang="ru-RU" sz="2000" smtClean="0"/>
              <a:t> k = c – b</a:t>
            </a:r>
            <a:r>
              <a:rPr lang="ru-RU" altLang="ru-RU" sz="2000" smtClean="0"/>
              <a:t> (по теореме о разности двух векторов или правилу вычитания векторов).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ru-RU" sz="20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Дано: </a:t>
            </a:r>
            <a:r>
              <a:rPr lang="en-US" altLang="ru-RU" sz="2000" smtClean="0"/>
              <a:t>a, b,</a:t>
            </a:r>
            <a:r>
              <a:rPr lang="ru-RU" altLang="ru-RU" sz="2000" smtClean="0"/>
              <a:t> </a:t>
            </a:r>
            <a:r>
              <a:rPr lang="en-US" altLang="ru-RU" sz="2000" smtClean="0"/>
              <a:t>c</a:t>
            </a:r>
            <a:r>
              <a:rPr lang="ru-RU" altLang="ru-RU" sz="2000" smtClean="0"/>
              <a:t> и </a:t>
            </a:r>
            <a:r>
              <a:rPr lang="en-US" altLang="ru-RU" sz="2000" smtClean="0"/>
              <a:t>d </a:t>
            </a:r>
            <a:r>
              <a:rPr lang="ru-RU" altLang="ru-RU" sz="2000" smtClean="0"/>
              <a:t>попарно неколлинеарные векторы</a:t>
            </a:r>
            <a:r>
              <a:rPr lang="en-US" altLang="ru-RU" sz="2000" smtClean="0"/>
              <a:t>.</a:t>
            </a:r>
            <a:endParaRPr lang="ru-RU" altLang="ru-RU" sz="20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smtClean="0"/>
              <a:t>     Построить: </a:t>
            </a:r>
            <a:r>
              <a:rPr lang="en-US" altLang="ru-RU" sz="2000" smtClean="0"/>
              <a:t> n = a + b +c + d</a:t>
            </a:r>
            <a:r>
              <a:rPr lang="ru-RU" altLang="ru-RU" sz="2000" smtClean="0"/>
              <a:t> (по правилу многоугольника).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ru-RU" sz="20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Дано: а – произвольный вектор.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smtClean="0"/>
              <a:t>     Построить: вектор </a:t>
            </a:r>
            <a:r>
              <a:rPr lang="en-US" altLang="ru-RU" sz="2000" smtClean="0"/>
              <a:t> k = 2 a</a:t>
            </a:r>
            <a:r>
              <a:rPr lang="ru-RU" altLang="ru-RU" sz="2000" smtClean="0"/>
              <a:t> (по определению умножения вектора на число).</a:t>
            </a:r>
            <a:endParaRPr lang="en-US" altLang="ru-RU" sz="200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000" smtClean="0"/>
          </a:p>
        </p:txBody>
      </p:sp>
      <p:sp>
        <p:nvSpPr>
          <p:cNvPr id="17412" name="Линия 4"/>
          <p:cNvSpPr>
            <a:spLocks noChangeShapeType="1"/>
          </p:cNvSpPr>
          <p:nvPr/>
        </p:nvSpPr>
        <p:spPr bwMode="auto">
          <a:xfrm>
            <a:off x="3203575" y="141287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3" name="Линия 5"/>
          <p:cNvSpPr>
            <a:spLocks noChangeShapeType="1"/>
          </p:cNvSpPr>
          <p:nvPr/>
        </p:nvSpPr>
        <p:spPr bwMode="auto">
          <a:xfrm>
            <a:off x="3563938" y="141287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4" name="Линия 6"/>
          <p:cNvSpPr>
            <a:spLocks noChangeShapeType="1"/>
          </p:cNvSpPr>
          <p:nvPr/>
        </p:nvSpPr>
        <p:spPr bwMode="auto">
          <a:xfrm>
            <a:off x="3924300" y="141287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5" name="Линия 7"/>
          <p:cNvSpPr>
            <a:spLocks noChangeShapeType="1"/>
          </p:cNvSpPr>
          <p:nvPr/>
        </p:nvSpPr>
        <p:spPr bwMode="auto">
          <a:xfrm>
            <a:off x="1908175" y="19891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6" name="Линия 8"/>
          <p:cNvSpPr>
            <a:spLocks noChangeShapeType="1"/>
          </p:cNvSpPr>
          <p:nvPr/>
        </p:nvSpPr>
        <p:spPr bwMode="auto">
          <a:xfrm>
            <a:off x="2339975" y="19891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7" name="Линия 9"/>
          <p:cNvSpPr>
            <a:spLocks noChangeShapeType="1"/>
          </p:cNvSpPr>
          <p:nvPr/>
        </p:nvSpPr>
        <p:spPr bwMode="auto">
          <a:xfrm>
            <a:off x="3419475" y="227647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8" name="Линия 10"/>
          <p:cNvSpPr>
            <a:spLocks noChangeShapeType="1"/>
          </p:cNvSpPr>
          <p:nvPr/>
        </p:nvSpPr>
        <p:spPr bwMode="auto">
          <a:xfrm>
            <a:off x="1908175" y="292417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9" name="Линия 11"/>
          <p:cNvSpPr>
            <a:spLocks noChangeShapeType="1"/>
          </p:cNvSpPr>
          <p:nvPr/>
        </p:nvSpPr>
        <p:spPr bwMode="auto">
          <a:xfrm>
            <a:off x="2339975" y="292417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0" name="Линия 12"/>
          <p:cNvSpPr>
            <a:spLocks noChangeShapeType="1"/>
          </p:cNvSpPr>
          <p:nvPr/>
        </p:nvSpPr>
        <p:spPr bwMode="auto">
          <a:xfrm>
            <a:off x="3419475" y="32131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1" name="Линия 13"/>
          <p:cNvSpPr>
            <a:spLocks noChangeShapeType="1"/>
          </p:cNvSpPr>
          <p:nvPr/>
        </p:nvSpPr>
        <p:spPr bwMode="auto">
          <a:xfrm>
            <a:off x="1619250" y="40767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2" name="Линия 14"/>
          <p:cNvSpPr>
            <a:spLocks noChangeShapeType="1"/>
          </p:cNvSpPr>
          <p:nvPr/>
        </p:nvSpPr>
        <p:spPr bwMode="auto">
          <a:xfrm>
            <a:off x="1908175" y="40767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3" name="Линия 15"/>
          <p:cNvSpPr>
            <a:spLocks noChangeShapeType="1"/>
          </p:cNvSpPr>
          <p:nvPr/>
        </p:nvSpPr>
        <p:spPr bwMode="auto">
          <a:xfrm>
            <a:off x="2195513" y="40767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4" name="Линия 16"/>
          <p:cNvSpPr>
            <a:spLocks noChangeShapeType="1"/>
          </p:cNvSpPr>
          <p:nvPr/>
        </p:nvSpPr>
        <p:spPr bwMode="auto">
          <a:xfrm>
            <a:off x="2627313" y="40767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5" name="Линия 17"/>
          <p:cNvSpPr>
            <a:spLocks noChangeShapeType="1"/>
          </p:cNvSpPr>
          <p:nvPr/>
        </p:nvSpPr>
        <p:spPr bwMode="auto">
          <a:xfrm>
            <a:off x="1619250" y="50133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6" name="Линия 18"/>
          <p:cNvSpPr>
            <a:spLocks noChangeShapeType="1"/>
          </p:cNvSpPr>
          <p:nvPr/>
        </p:nvSpPr>
        <p:spPr bwMode="auto">
          <a:xfrm>
            <a:off x="3203575" y="53006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7" name="Линия 19"/>
          <p:cNvSpPr>
            <a:spLocks noChangeShapeType="1"/>
          </p:cNvSpPr>
          <p:nvPr/>
        </p:nvSpPr>
        <p:spPr bwMode="auto">
          <a:xfrm>
            <a:off x="3851275" y="53006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8" name="Линия 20"/>
          <p:cNvSpPr>
            <a:spLocks noChangeShapeType="1"/>
          </p:cNvSpPr>
          <p:nvPr/>
        </p:nvSpPr>
        <p:spPr bwMode="auto">
          <a:xfrm>
            <a:off x="1908175" y="105251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9" name="Линия 21"/>
          <p:cNvSpPr>
            <a:spLocks noChangeShapeType="1"/>
          </p:cNvSpPr>
          <p:nvPr/>
        </p:nvSpPr>
        <p:spPr bwMode="auto">
          <a:xfrm>
            <a:off x="2339975" y="105251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0" name="Линия 22"/>
          <p:cNvSpPr>
            <a:spLocks noChangeShapeType="1"/>
          </p:cNvSpPr>
          <p:nvPr/>
        </p:nvSpPr>
        <p:spPr bwMode="auto">
          <a:xfrm>
            <a:off x="3851275" y="227647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1" name="Линия 23"/>
          <p:cNvSpPr>
            <a:spLocks noChangeShapeType="1"/>
          </p:cNvSpPr>
          <p:nvPr/>
        </p:nvSpPr>
        <p:spPr bwMode="auto">
          <a:xfrm>
            <a:off x="4356100" y="227647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2" name="Линия 24"/>
          <p:cNvSpPr>
            <a:spLocks noChangeShapeType="1"/>
          </p:cNvSpPr>
          <p:nvPr/>
        </p:nvSpPr>
        <p:spPr bwMode="auto">
          <a:xfrm>
            <a:off x="3851275" y="32131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3" name="Линия 25"/>
          <p:cNvSpPr>
            <a:spLocks noChangeShapeType="1"/>
          </p:cNvSpPr>
          <p:nvPr/>
        </p:nvSpPr>
        <p:spPr bwMode="auto">
          <a:xfrm>
            <a:off x="4284663" y="32131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4" name="Линия 26"/>
          <p:cNvSpPr>
            <a:spLocks noChangeShapeType="1"/>
          </p:cNvSpPr>
          <p:nvPr/>
        </p:nvSpPr>
        <p:spPr bwMode="auto">
          <a:xfrm>
            <a:off x="2339975" y="43656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5" name="Линия 27"/>
          <p:cNvSpPr>
            <a:spLocks noChangeShapeType="1"/>
          </p:cNvSpPr>
          <p:nvPr/>
        </p:nvSpPr>
        <p:spPr bwMode="auto">
          <a:xfrm>
            <a:off x="2771775" y="43656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6" name="Линия 28"/>
          <p:cNvSpPr>
            <a:spLocks noChangeShapeType="1"/>
          </p:cNvSpPr>
          <p:nvPr/>
        </p:nvSpPr>
        <p:spPr bwMode="auto">
          <a:xfrm>
            <a:off x="3203575" y="43656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7" name="Линия 29"/>
          <p:cNvSpPr>
            <a:spLocks noChangeShapeType="1"/>
          </p:cNvSpPr>
          <p:nvPr/>
        </p:nvSpPr>
        <p:spPr bwMode="auto">
          <a:xfrm>
            <a:off x="3563938" y="43656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8" name="Прямоуг. 32"/>
          <p:cNvSpPr>
            <a:spLocks noChangeArrowheads="1"/>
          </p:cNvSpPr>
          <p:nvPr/>
        </p:nvSpPr>
        <p:spPr bwMode="auto">
          <a:xfrm>
            <a:off x="457200" y="1052513"/>
            <a:ext cx="8686800" cy="580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</a:pPr>
            <a:r>
              <a:rPr lang="ru-RU" altLang="ru-RU" sz="2000" b="0">
                <a:solidFill>
                  <a:schemeClr val="tx1"/>
                </a:solidFill>
              </a:rPr>
              <a:t>1) Дано: </a:t>
            </a:r>
            <a:r>
              <a:rPr lang="en-US" altLang="ru-RU" sz="2000" b="0">
                <a:solidFill>
                  <a:schemeClr val="tx1"/>
                </a:solidFill>
              </a:rPr>
              <a:t>c </a:t>
            </a:r>
            <a:r>
              <a:rPr lang="ru-RU" altLang="ru-RU" sz="2000" b="0">
                <a:solidFill>
                  <a:schemeClr val="tx1"/>
                </a:solidFill>
              </a:rPr>
              <a:t>и</a:t>
            </a:r>
            <a:r>
              <a:rPr lang="en-US" altLang="ru-RU" sz="2000" b="0">
                <a:solidFill>
                  <a:schemeClr val="tx1"/>
                </a:solidFill>
              </a:rPr>
              <a:t> b </a:t>
            </a:r>
            <a:r>
              <a:rPr lang="ru-RU" altLang="ru-RU" sz="2000" b="0">
                <a:solidFill>
                  <a:schemeClr val="tx1"/>
                </a:solidFill>
              </a:rPr>
              <a:t>попарно неколлинеарные векторы.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2000" b="0">
                <a:solidFill>
                  <a:schemeClr val="tx1"/>
                </a:solidFill>
              </a:rPr>
              <a:t>       Построить вектор </a:t>
            </a:r>
            <a:r>
              <a:rPr lang="en-US" altLang="ru-RU" sz="2000" b="0">
                <a:solidFill>
                  <a:schemeClr val="tx1"/>
                </a:solidFill>
              </a:rPr>
              <a:t>k =c +b</a:t>
            </a:r>
            <a:r>
              <a:rPr lang="ru-RU" altLang="ru-RU" sz="2000" b="0">
                <a:solidFill>
                  <a:schemeClr val="tx1"/>
                </a:solidFill>
              </a:rPr>
              <a:t> (по правилу треугольника).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en-US" altLang="ru-RU" sz="2000" b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</a:pPr>
            <a:r>
              <a:rPr lang="ru-RU" altLang="ru-RU" sz="2000" b="0">
                <a:solidFill>
                  <a:schemeClr val="tx1"/>
                </a:solidFill>
              </a:rPr>
              <a:t>2) Дано: </a:t>
            </a:r>
            <a:r>
              <a:rPr lang="en-US" altLang="ru-RU" sz="2000" b="0">
                <a:solidFill>
                  <a:schemeClr val="tx1"/>
                </a:solidFill>
              </a:rPr>
              <a:t>c</a:t>
            </a:r>
            <a:r>
              <a:rPr lang="ru-RU" altLang="ru-RU" sz="2000" b="0">
                <a:solidFill>
                  <a:schemeClr val="tx1"/>
                </a:solidFill>
              </a:rPr>
              <a:t> и </a:t>
            </a:r>
            <a:r>
              <a:rPr lang="en-US" altLang="ru-RU" sz="2000" b="0">
                <a:solidFill>
                  <a:schemeClr val="tx1"/>
                </a:solidFill>
              </a:rPr>
              <a:t>d </a:t>
            </a:r>
            <a:r>
              <a:rPr lang="ru-RU" altLang="ru-RU" sz="2000" b="0">
                <a:solidFill>
                  <a:schemeClr val="tx1"/>
                </a:solidFill>
              </a:rPr>
              <a:t>попарно неколлинеарные векторы.</a:t>
            </a:r>
            <a:r>
              <a:rPr lang="en-US" altLang="ru-RU" sz="2000" b="0">
                <a:solidFill>
                  <a:schemeClr val="tx1"/>
                </a:solidFill>
              </a:rPr>
              <a:t> </a:t>
            </a:r>
            <a:endParaRPr lang="ru-RU" altLang="ru-RU" sz="2000" b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2000" b="0">
                <a:solidFill>
                  <a:schemeClr val="tx1"/>
                </a:solidFill>
              </a:rPr>
              <a:t>         Построить: вектор</a:t>
            </a:r>
            <a:r>
              <a:rPr lang="en-US" altLang="ru-RU" sz="2000" b="0">
                <a:solidFill>
                  <a:schemeClr val="tx1"/>
                </a:solidFill>
              </a:rPr>
              <a:t> m = c + d</a:t>
            </a:r>
            <a:r>
              <a:rPr lang="ru-RU" altLang="ru-RU" sz="2000" b="0">
                <a:solidFill>
                  <a:schemeClr val="tx1"/>
                </a:solidFill>
              </a:rPr>
              <a:t> (по правилу параллелограмма).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en-US" altLang="ru-RU" sz="2000" b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</a:pPr>
            <a:r>
              <a:rPr lang="ru-RU" altLang="ru-RU" sz="2000" b="0">
                <a:solidFill>
                  <a:schemeClr val="tx1"/>
                </a:solidFill>
              </a:rPr>
              <a:t>3) Дано: </a:t>
            </a:r>
            <a:r>
              <a:rPr lang="en-US" altLang="ru-RU" sz="2000" b="0">
                <a:solidFill>
                  <a:schemeClr val="tx1"/>
                </a:solidFill>
              </a:rPr>
              <a:t>c</a:t>
            </a:r>
            <a:r>
              <a:rPr lang="ru-RU" altLang="ru-RU" sz="2000" b="0">
                <a:solidFill>
                  <a:schemeClr val="tx1"/>
                </a:solidFill>
              </a:rPr>
              <a:t> и </a:t>
            </a:r>
            <a:r>
              <a:rPr lang="en-US" altLang="ru-RU" sz="2000" b="0">
                <a:solidFill>
                  <a:schemeClr val="tx1"/>
                </a:solidFill>
              </a:rPr>
              <a:t>b </a:t>
            </a:r>
            <a:r>
              <a:rPr lang="ru-RU" altLang="ru-RU" sz="2000" b="0">
                <a:solidFill>
                  <a:schemeClr val="tx1"/>
                </a:solidFill>
              </a:rPr>
              <a:t>попарно неколлинеарные векторы.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2000" b="0">
                <a:solidFill>
                  <a:schemeClr val="tx1"/>
                </a:solidFill>
              </a:rPr>
              <a:t>         Построить:</a:t>
            </a:r>
            <a:r>
              <a:rPr lang="en-US" altLang="ru-RU" sz="2000" b="0">
                <a:solidFill>
                  <a:schemeClr val="tx1"/>
                </a:solidFill>
              </a:rPr>
              <a:t> </a:t>
            </a:r>
            <a:r>
              <a:rPr lang="ru-RU" altLang="ru-RU" sz="2000" b="0">
                <a:solidFill>
                  <a:schemeClr val="tx1"/>
                </a:solidFill>
              </a:rPr>
              <a:t>вектор</a:t>
            </a:r>
            <a:r>
              <a:rPr lang="en-US" altLang="ru-RU" sz="2000" b="0">
                <a:solidFill>
                  <a:schemeClr val="tx1"/>
                </a:solidFill>
              </a:rPr>
              <a:t> k = c – b</a:t>
            </a:r>
            <a:r>
              <a:rPr lang="ru-RU" altLang="ru-RU" sz="2000" b="0">
                <a:solidFill>
                  <a:schemeClr val="tx1"/>
                </a:solidFill>
              </a:rPr>
              <a:t> (по теореме о разности двух векторов или правилу вычитания векторов).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en-US" altLang="ru-RU" sz="2000" b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</a:pPr>
            <a:r>
              <a:rPr lang="ru-RU" altLang="ru-RU" sz="2000" b="0">
                <a:solidFill>
                  <a:schemeClr val="tx1"/>
                </a:solidFill>
              </a:rPr>
              <a:t>Дано: </a:t>
            </a:r>
            <a:r>
              <a:rPr lang="en-US" altLang="ru-RU" sz="2000" b="0">
                <a:solidFill>
                  <a:schemeClr val="tx1"/>
                </a:solidFill>
              </a:rPr>
              <a:t>a, b,</a:t>
            </a:r>
            <a:r>
              <a:rPr lang="ru-RU" altLang="ru-RU" sz="2000" b="0">
                <a:solidFill>
                  <a:schemeClr val="tx1"/>
                </a:solidFill>
              </a:rPr>
              <a:t> </a:t>
            </a:r>
            <a:r>
              <a:rPr lang="en-US" altLang="ru-RU" sz="2000" b="0">
                <a:solidFill>
                  <a:schemeClr val="tx1"/>
                </a:solidFill>
              </a:rPr>
              <a:t>c</a:t>
            </a:r>
            <a:r>
              <a:rPr lang="ru-RU" altLang="ru-RU" sz="2000" b="0">
                <a:solidFill>
                  <a:schemeClr val="tx1"/>
                </a:solidFill>
              </a:rPr>
              <a:t> и </a:t>
            </a:r>
            <a:r>
              <a:rPr lang="en-US" altLang="ru-RU" sz="2000" b="0">
                <a:solidFill>
                  <a:schemeClr val="tx1"/>
                </a:solidFill>
              </a:rPr>
              <a:t>d </a:t>
            </a:r>
            <a:r>
              <a:rPr lang="ru-RU" altLang="ru-RU" sz="2000" b="0">
                <a:solidFill>
                  <a:schemeClr val="tx1"/>
                </a:solidFill>
              </a:rPr>
              <a:t>попарно неколлинеарные векторы</a:t>
            </a:r>
            <a:r>
              <a:rPr lang="en-US" altLang="ru-RU" sz="2000" b="0">
                <a:solidFill>
                  <a:schemeClr val="tx1"/>
                </a:solidFill>
              </a:rPr>
              <a:t>.</a:t>
            </a:r>
            <a:endParaRPr lang="ru-RU" altLang="ru-RU" sz="2000" b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2000" b="0">
                <a:solidFill>
                  <a:schemeClr val="tx1"/>
                </a:solidFill>
              </a:rPr>
              <a:t>     Построить: </a:t>
            </a:r>
            <a:r>
              <a:rPr lang="en-US" altLang="ru-RU" sz="2000" b="0">
                <a:solidFill>
                  <a:schemeClr val="tx1"/>
                </a:solidFill>
              </a:rPr>
              <a:t> n = a + b +c + d</a:t>
            </a:r>
            <a:r>
              <a:rPr lang="ru-RU" altLang="ru-RU" sz="2000" b="0">
                <a:solidFill>
                  <a:schemeClr val="tx1"/>
                </a:solidFill>
              </a:rPr>
              <a:t> (по правилу многоугольника).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en-US" altLang="ru-RU" sz="2000" b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</a:pPr>
            <a:r>
              <a:rPr lang="ru-RU" altLang="ru-RU" sz="2000" b="0">
                <a:solidFill>
                  <a:schemeClr val="tx1"/>
                </a:solidFill>
              </a:rPr>
              <a:t>Дано: а – произвольный вектор.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r>
              <a:rPr lang="ru-RU" altLang="ru-RU" sz="2000" b="0">
                <a:solidFill>
                  <a:schemeClr val="tx1"/>
                </a:solidFill>
              </a:rPr>
              <a:t>     Построить: вектор </a:t>
            </a:r>
            <a:r>
              <a:rPr lang="en-US" altLang="ru-RU" sz="2000" b="0">
                <a:solidFill>
                  <a:schemeClr val="tx1"/>
                </a:solidFill>
              </a:rPr>
              <a:t> k = 2 a</a:t>
            </a:r>
            <a:r>
              <a:rPr lang="ru-RU" altLang="ru-RU" sz="2000" b="0">
                <a:solidFill>
                  <a:schemeClr val="tx1"/>
                </a:solidFill>
              </a:rPr>
              <a:t> (по определению умножения вектора на число).</a:t>
            </a:r>
            <a:endParaRPr lang="en-US" altLang="ru-RU" sz="2000" b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None/>
            </a:pPr>
            <a:endParaRPr lang="ru-RU" altLang="ru-RU" sz="2000" b="0">
              <a:solidFill>
                <a:schemeClr val="tx1"/>
              </a:solidFill>
            </a:endParaRPr>
          </a:p>
        </p:txBody>
      </p:sp>
      <p:sp>
        <p:nvSpPr>
          <p:cNvPr id="17439" name="Линия 33"/>
          <p:cNvSpPr>
            <a:spLocks noChangeShapeType="1"/>
          </p:cNvSpPr>
          <p:nvPr/>
        </p:nvSpPr>
        <p:spPr bwMode="auto">
          <a:xfrm>
            <a:off x="3563938" y="43656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0" name="Линия 37"/>
          <p:cNvSpPr>
            <a:spLocks noChangeShapeType="1"/>
          </p:cNvSpPr>
          <p:nvPr/>
        </p:nvSpPr>
        <p:spPr bwMode="auto">
          <a:xfrm>
            <a:off x="3995738" y="43656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ъект WordArt 3" descr="Белый мрамор"/>
          <p:cNvSpPr>
            <a:spLocks noChangeArrowheads="1" noChangeShapeType="1" noTextEdit="1"/>
          </p:cNvSpPr>
          <p:nvPr/>
        </p:nvSpPr>
        <p:spPr bwMode="auto">
          <a:xfrm>
            <a:off x="827088" y="404813"/>
            <a:ext cx="770572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cs typeface="Arial" panose="020B0604020202020204" pitchFamily="34" charset="0"/>
              </a:rPr>
              <a:t>Самостоятельная  работа</a:t>
            </a:r>
          </a:p>
        </p:txBody>
      </p:sp>
      <p:pic>
        <p:nvPicPr>
          <p:cNvPr id="1843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052513"/>
            <a:ext cx="8351838" cy="547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675687" cy="43926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Запустите текстовый процессор </a:t>
            </a:r>
            <a:r>
              <a:rPr lang="en-US" altLang="ru-RU" sz="2400" smtClean="0"/>
              <a:t>MS WORD</a:t>
            </a:r>
            <a:r>
              <a:rPr lang="ru-RU" altLang="ru-RU" sz="2400" smtClean="0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Установите панель «Рисование»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Постройте три попарно неколлинеарных вектора а, </a:t>
            </a:r>
            <a:r>
              <a:rPr lang="en-US" altLang="ru-RU" sz="2400" smtClean="0"/>
              <a:t>b, c.</a:t>
            </a:r>
            <a:endParaRPr lang="ru-RU" altLang="ru-RU" sz="24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Постройте</a:t>
            </a:r>
            <a:r>
              <a:rPr lang="en-US" altLang="ru-RU" sz="2400" smtClean="0"/>
              <a:t>:</a:t>
            </a:r>
            <a:r>
              <a:rPr lang="ru-RU" altLang="ru-RU" sz="2400" smtClean="0"/>
              <a:t>     а) </a:t>
            </a:r>
            <a:r>
              <a:rPr lang="en-US" altLang="ru-RU" sz="2400" smtClean="0"/>
              <a:t>d = a + b;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400" smtClean="0"/>
              <a:t>                            </a:t>
            </a:r>
            <a:r>
              <a:rPr lang="ru-RU" altLang="ru-RU" sz="2400" smtClean="0"/>
              <a:t>б) </a:t>
            </a:r>
            <a:r>
              <a:rPr lang="en-US" altLang="ru-RU" sz="2400" smtClean="0"/>
              <a:t>k = a – c;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400" smtClean="0"/>
              <a:t>                            </a:t>
            </a:r>
            <a:r>
              <a:rPr lang="ru-RU" altLang="ru-RU" sz="2400" smtClean="0"/>
              <a:t>в) </a:t>
            </a:r>
            <a:r>
              <a:rPr lang="en-US" altLang="ru-RU" sz="2400" smtClean="0"/>
              <a:t>m = a + b + k;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ru-RU" sz="2400" smtClean="0"/>
              <a:t>                            </a:t>
            </a:r>
            <a:r>
              <a:rPr lang="ru-RU" altLang="ru-RU" sz="2400" smtClean="0"/>
              <a:t>г) </a:t>
            </a:r>
            <a:r>
              <a:rPr lang="en-US" altLang="ru-RU" sz="2400" smtClean="0"/>
              <a:t>n = 2 d.</a:t>
            </a:r>
            <a:endParaRPr lang="ru-RU" altLang="ru-RU" sz="2400" smtClean="0"/>
          </a:p>
        </p:txBody>
      </p:sp>
      <p:sp>
        <p:nvSpPr>
          <p:cNvPr id="19459" name="Прямоуг. 5"/>
          <p:cNvSpPr>
            <a:spLocks noChangeArrowheads="1"/>
          </p:cNvSpPr>
          <p:nvPr/>
        </p:nvSpPr>
        <p:spPr bwMode="auto">
          <a:xfrm>
            <a:off x="1106488" y="528638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ru-RU" sz="4000">
              <a:solidFill>
                <a:srgbClr val="542240"/>
              </a:solidFill>
            </a:endParaRPr>
          </a:p>
        </p:txBody>
      </p:sp>
      <p:sp>
        <p:nvSpPr>
          <p:cNvPr id="19460" name="Прямоуг. 7"/>
          <p:cNvSpPr>
            <a:spLocks noChangeArrowheads="1"/>
          </p:cNvSpPr>
          <p:nvPr/>
        </p:nvSpPr>
        <p:spPr bwMode="auto">
          <a:xfrm>
            <a:off x="1681163" y="528638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ru-RU" sz="4000">
              <a:solidFill>
                <a:srgbClr val="542240"/>
              </a:solidFill>
            </a:endParaRPr>
          </a:p>
        </p:txBody>
      </p:sp>
      <p:sp>
        <p:nvSpPr>
          <p:cNvPr id="19461" name="Прямоуг. 9"/>
          <p:cNvSpPr>
            <a:spLocks noChangeArrowheads="1"/>
          </p:cNvSpPr>
          <p:nvPr/>
        </p:nvSpPr>
        <p:spPr bwMode="auto">
          <a:xfrm>
            <a:off x="539750" y="26035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>
                <a:solidFill>
                  <a:srgbClr val="542240"/>
                </a:solidFill>
              </a:rPr>
              <a:t>Практическая работа на компьютере</a:t>
            </a:r>
          </a:p>
        </p:txBody>
      </p:sp>
      <p:sp>
        <p:nvSpPr>
          <p:cNvPr id="19462" name="Линия 10"/>
          <p:cNvSpPr>
            <a:spLocks noChangeShapeType="1"/>
          </p:cNvSpPr>
          <p:nvPr/>
        </p:nvSpPr>
        <p:spPr bwMode="auto">
          <a:xfrm>
            <a:off x="3276600" y="45085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3" name="Линия 12"/>
          <p:cNvSpPr>
            <a:spLocks noChangeShapeType="1"/>
          </p:cNvSpPr>
          <p:nvPr/>
        </p:nvSpPr>
        <p:spPr bwMode="auto">
          <a:xfrm>
            <a:off x="3779838" y="45085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4" name="Линия 14"/>
          <p:cNvSpPr>
            <a:spLocks noChangeShapeType="1"/>
          </p:cNvSpPr>
          <p:nvPr/>
        </p:nvSpPr>
        <p:spPr bwMode="auto">
          <a:xfrm>
            <a:off x="4284663" y="45085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5" name="Прямоуг. 17"/>
          <p:cNvSpPr>
            <a:spLocks noChangeArrowheads="1"/>
          </p:cNvSpPr>
          <p:nvPr/>
        </p:nvSpPr>
        <p:spPr bwMode="auto">
          <a:xfrm>
            <a:off x="1116013" y="47625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ru-RU" sz="4000">
              <a:solidFill>
                <a:srgbClr val="542240"/>
              </a:solidFill>
            </a:endParaRPr>
          </a:p>
        </p:txBody>
      </p:sp>
      <p:sp>
        <p:nvSpPr>
          <p:cNvPr id="19466" name="Линия 18"/>
          <p:cNvSpPr>
            <a:spLocks noChangeShapeType="1"/>
          </p:cNvSpPr>
          <p:nvPr/>
        </p:nvSpPr>
        <p:spPr bwMode="auto">
          <a:xfrm>
            <a:off x="3779838" y="49418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7" name="Линия 20"/>
          <p:cNvSpPr>
            <a:spLocks noChangeShapeType="1"/>
          </p:cNvSpPr>
          <p:nvPr/>
        </p:nvSpPr>
        <p:spPr bwMode="auto">
          <a:xfrm>
            <a:off x="4284663" y="49418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8" name="Линия 22"/>
          <p:cNvSpPr>
            <a:spLocks noChangeShapeType="1"/>
          </p:cNvSpPr>
          <p:nvPr/>
        </p:nvSpPr>
        <p:spPr bwMode="auto">
          <a:xfrm>
            <a:off x="4356100" y="53736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69" name="Линия 28"/>
          <p:cNvSpPr>
            <a:spLocks noChangeShapeType="1"/>
          </p:cNvSpPr>
          <p:nvPr/>
        </p:nvSpPr>
        <p:spPr bwMode="auto">
          <a:xfrm>
            <a:off x="3276600" y="53736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0" name="Линия 29"/>
          <p:cNvSpPr>
            <a:spLocks noChangeShapeType="1"/>
          </p:cNvSpPr>
          <p:nvPr/>
        </p:nvSpPr>
        <p:spPr bwMode="auto">
          <a:xfrm>
            <a:off x="3851275" y="53736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1" name="Линия 30"/>
          <p:cNvSpPr>
            <a:spLocks noChangeShapeType="1"/>
          </p:cNvSpPr>
          <p:nvPr/>
        </p:nvSpPr>
        <p:spPr bwMode="auto">
          <a:xfrm>
            <a:off x="3276600" y="49418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2" name="Линия 31"/>
          <p:cNvSpPr>
            <a:spLocks noChangeShapeType="1"/>
          </p:cNvSpPr>
          <p:nvPr/>
        </p:nvSpPr>
        <p:spPr bwMode="auto">
          <a:xfrm>
            <a:off x="4859338" y="53736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3" name="Линия 32"/>
          <p:cNvSpPr>
            <a:spLocks noChangeShapeType="1"/>
          </p:cNvSpPr>
          <p:nvPr/>
        </p:nvSpPr>
        <p:spPr bwMode="auto">
          <a:xfrm>
            <a:off x="3203575" y="573405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4" name="Линия 33"/>
          <p:cNvSpPr>
            <a:spLocks noChangeShapeType="1"/>
          </p:cNvSpPr>
          <p:nvPr/>
        </p:nvSpPr>
        <p:spPr bwMode="auto">
          <a:xfrm>
            <a:off x="3995738" y="573405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9475" name="Рисунок 34" descr="10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4508500"/>
            <a:ext cx="1476375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76" name="Линия 36"/>
          <p:cNvSpPr>
            <a:spLocks noChangeShapeType="1"/>
          </p:cNvSpPr>
          <p:nvPr/>
        </p:nvSpPr>
        <p:spPr bwMode="auto">
          <a:xfrm>
            <a:off x="7956550" y="37163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7" name="Линия 37"/>
          <p:cNvSpPr>
            <a:spLocks noChangeShapeType="1"/>
          </p:cNvSpPr>
          <p:nvPr/>
        </p:nvSpPr>
        <p:spPr bwMode="auto">
          <a:xfrm>
            <a:off x="8316913" y="37163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78" name="Линия 38"/>
          <p:cNvSpPr>
            <a:spLocks noChangeShapeType="1"/>
          </p:cNvSpPr>
          <p:nvPr/>
        </p:nvSpPr>
        <p:spPr bwMode="auto">
          <a:xfrm>
            <a:off x="8675688" y="37163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.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rgbClr val="542240"/>
                </a:solidFill>
              </a:rPr>
              <a:t>Итог урока</a:t>
            </a:r>
          </a:p>
        </p:txBody>
      </p:sp>
      <p:sp>
        <p:nvSpPr>
          <p:cNvPr id="20483" name="Прямоуг.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Кто работал, как первый – синий круг</a:t>
            </a:r>
          </a:p>
          <a:p>
            <a:pPr eaLnBrk="1" hangingPunct="1">
              <a:lnSpc>
                <a:spcPct val="90000"/>
              </a:lnSpc>
            </a:pPr>
            <a:endParaRPr lang="ru-RU" altLang="ru-RU" smtClean="0"/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Кто работал добросовестно – зелёный круг</a:t>
            </a:r>
          </a:p>
          <a:p>
            <a:pPr eaLnBrk="1" hangingPunct="1">
              <a:lnSpc>
                <a:spcPct val="90000"/>
              </a:lnSpc>
            </a:pPr>
            <a:endParaRPr lang="ru-RU" altLang="ru-RU" smtClean="0"/>
          </a:p>
          <a:p>
            <a:pPr eaLnBrk="1" hangingPunct="1">
              <a:lnSpc>
                <a:spcPct val="90000"/>
              </a:lnSpc>
            </a:pPr>
            <a:r>
              <a:rPr lang="ru-RU" altLang="ru-RU" smtClean="0"/>
              <a:t>Кто принимал участие в строительстве храма – красный круг</a:t>
            </a:r>
          </a:p>
        </p:txBody>
      </p:sp>
      <p:sp>
        <p:nvSpPr>
          <p:cNvPr id="252932" name="Овал 4"/>
          <p:cNvSpPr>
            <a:spLocks noChangeArrowheads="1"/>
          </p:cNvSpPr>
          <p:nvPr/>
        </p:nvSpPr>
        <p:spPr bwMode="auto">
          <a:xfrm>
            <a:off x="8101013" y="2133600"/>
            <a:ext cx="574675" cy="574675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2933" name="Овал 5"/>
          <p:cNvSpPr>
            <a:spLocks noChangeArrowheads="1"/>
          </p:cNvSpPr>
          <p:nvPr/>
        </p:nvSpPr>
        <p:spPr bwMode="auto">
          <a:xfrm>
            <a:off x="8243888" y="3429000"/>
            <a:ext cx="574675" cy="574675"/>
          </a:xfrm>
          <a:prstGeom prst="ellipse">
            <a:avLst/>
          </a:prstGeom>
          <a:solidFill>
            <a:srgbClr val="19AE0E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252934" name="Овал 6"/>
          <p:cNvSpPr>
            <a:spLocks noChangeArrowheads="1"/>
          </p:cNvSpPr>
          <p:nvPr/>
        </p:nvSpPr>
        <p:spPr bwMode="auto">
          <a:xfrm>
            <a:off x="8172450" y="5084763"/>
            <a:ext cx="574675" cy="574675"/>
          </a:xfrm>
          <a:prstGeom prst="ellipse">
            <a:avLst/>
          </a:prstGeom>
          <a:solidFill>
            <a:srgbClr val="FA142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29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29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29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2" grpId="0" animBg="1"/>
      <p:bldP spid="252933" grpId="0" animBg="1"/>
      <p:bldP spid="25293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960" name="Рисунок 8" descr="a0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790575"/>
            <a:ext cx="8208962" cy="606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3957" name="Объект WordArt 5"/>
          <p:cNvSpPr>
            <a:spLocks noChangeArrowheads="1" noChangeShapeType="1" noTextEdit="1"/>
          </p:cNvSpPr>
          <p:nvPr/>
        </p:nvSpPr>
        <p:spPr bwMode="auto">
          <a:xfrm>
            <a:off x="323850" y="260350"/>
            <a:ext cx="7775575" cy="3095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"Дорогу осилит идущий"</a:t>
            </a:r>
          </a:p>
        </p:txBody>
      </p:sp>
      <p:sp>
        <p:nvSpPr>
          <p:cNvPr id="253958" name="Объект WordArt 6"/>
          <p:cNvSpPr>
            <a:spLocks noChangeArrowheads="1" noChangeShapeType="1" noTextEdit="1"/>
          </p:cNvSpPr>
          <p:nvPr/>
        </p:nvSpPr>
        <p:spPr bwMode="auto">
          <a:xfrm>
            <a:off x="1116013" y="4581525"/>
            <a:ext cx="6624637" cy="1511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412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cs typeface="Arial" panose="020B0604020202020204" pitchFamily="34" charset="0"/>
              </a:rPr>
              <a:t>Спасибо за урок.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539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53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53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53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7" grpId="0" animBg="1"/>
      <p:bldP spid="2539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135937" cy="5184775"/>
          </a:xfrm>
        </p:spPr>
        <p:txBody>
          <a:bodyPr/>
          <a:lstStyle/>
          <a:p>
            <a:pPr eaLnBrk="1" hangingPunct="1"/>
            <a:r>
              <a:rPr lang="ru-RU" altLang="ru-RU" smtClean="0"/>
              <a:t>« Учиться можно только весело…Чтобы переваривать знания, надо поглощать их с аппетитом»</a:t>
            </a:r>
            <a:br>
              <a:rPr lang="ru-RU" altLang="ru-RU" smtClean="0"/>
            </a:br>
            <a:r>
              <a:rPr lang="ru-RU" altLang="ru-RU" smtClean="0"/>
              <a:t>                    Анатоль Франс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.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>
                <a:solidFill>
                  <a:schemeClr val="bg2"/>
                </a:solidFill>
              </a:rPr>
              <a:t>Историческая справка</a:t>
            </a:r>
          </a:p>
        </p:txBody>
      </p:sp>
      <p:sp>
        <p:nvSpPr>
          <p:cNvPr id="177161" name="Прямоуг. 9"/>
          <p:cNvSpPr>
            <a:spLocks noGrp="1" noChangeArrowheads="1"/>
          </p:cNvSpPr>
          <p:nvPr>
            <p:ph type="body" sz="half" idx="3"/>
          </p:nvPr>
        </p:nvSpPr>
        <p:spPr>
          <a:xfrm>
            <a:off x="4211638" y="2349500"/>
            <a:ext cx="467995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solidFill>
                  <a:schemeClr val="bg2"/>
                </a:solidFill>
              </a:rPr>
              <a:t>Термин </a:t>
            </a:r>
            <a:r>
              <a:rPr lang="ru-RU" altLang="ru-RU" sz="2400" b="1" i="1" u="sng" smtClean="0">
                <a:solidFill>
                  <a:schemeClr val="bg2"/>
                </a:solidFill>
              </a:rPr>
              <a:t>вектор</a:t>
            </a:r>
            <a:r>
              <a:rPr lang="ru-RU" altLang="ru-RU" sz="2400" smtClean="0">
                <a:solidFill>
                  <a:schemeClr val="bg2"/>
                </a:solidFill>
              </a:rPr>
              <a:t> (от лат. </a:t>
            </a:r>
            <a:r>
              <a:rPr lang="en-US" altLang="ru-RU" sz="2400" smtClean="0">
                <a:solidFill>
                  <a:schemeClr val="bg2"/>
                </a:solidFill>
              </a:rPr>
              <a:t>Vector – “ </a:t>
            </a:r>
            <a:r>
              <a:rPr lang="ru-RU" altLang="ru-RU" sz="2400" smtClean="0">
                <a:solidFill>
                  <a:schemeClr val="bg2"/>
                </a:solidFill>
              </a:rPr>
              <a:t>несущий </a:t>
            </a:r>
            <a:r>
              <a:rPr lang="en-US" altLang="ru-RU" sz="2400" smtClean="0">
                <a:solidFill>
                  <a:schemeClr val="bg2"/>
                </a:solidFill>
              </a:rPr>
              <a:t>“) </a:t>
            </a:r>
            <a:r>
              <a:rPr lang="ru-RU" altLang="ru-RU" sz="2400" smtClean="0">
                <a:solidFill>
                  <a:schemeClr val="bg2"/>
                </a:solidFill>
              </a:rPr>
              <a:t>впервые появился в 1845 г. у ирландского математика Уильяма Гамильтона (1805 – 1865) в работах по построению числовых систем.</a:t>
            </a:r>
          </a:p>
        </p:txBody>
      </p:sp>
      <p:pic>
        <p:nvPicPr>
          <p:cNvPr id="177163" name="Рисунок 11" descr="3935_101_gamilton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54100" y="2565400"/>
            <a:ext cx="2952750" cy="3384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7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6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.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smtClean="0">
                <a:solidFill>
                  <a:schemeClr val="bg2"/>
                </a:solidFill>
              </a:rPr>
              <a:t>Что такое вектор</a:t>
            </a:r>
            <a:r>
              <a:rPr lang="en-US" altLang="ru-RU" sz="4000" smtClean="0">
                <a:solidFill>
                  <a:schemeClr val="bg2"/>
                </a:solidFill>
              </a:rPr>
              <a:t>?</a:t>
            </a:r>
            <a:endParaRPr lang="ru-RU" altLang="ru-RU" sz="4000" smtClean="0">
              <a:solidFill>
                <a:schemeClr val="bg2"/>
              </a:solidFill>
            </a:endParaRPr>
          </a:p>
        </p:txBody>
      </p:sp>
      <p:sp>
        <p:nvSpPr>
          <p:cNvPr id="8195" name="Прямоуг.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7067550" cy="2816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 smtClean="0">
                <a:solidFill>
                  <a:schemeClr val="bg2"/>
                </a:solidFill>
              </a:rPr>
              <a:t>          Понятие вектора возникает там, где приходится иметь дело с объектами, которые характеризуются величиной и направлением</a:t>
            </a:r>
            <a:r>
              <a:rPr lang="en-US" altLang="ru-RU" sz="2400" smtClean="0">
                <a:solidFill>
                  <a:schemeClr val="bg2"/>
                </a:solidFill>
              </a:rPr>
              <a:t>:</a:t>
            </a:r>
            <a:r>
              <a:rPr lang="ru-RU" altLang="ru-RU" sz="2400" smtClean="0">
                <a:solidFill>
                  <a:schemeClr val="bg2"/>
                </a:solidFill>
              </a:rPr>
              <a:t> например, скорость, сила, ускорение. Такие величины называются</a:t>
            </a:r>
            <a:r>
              <a:rPr lang="ru-RU" altLang="ru-RU" sz="2800" smtClean="0">
                <a:solidFill>
                  <a:schemeClr val="bg2"/>
                </a:solidFill>
              </a:rPr>
              <a:t> </a:t>
            </a:r>
            <a:r>
              <a:rPr lang="ru-RU" altLang="ru-RU" sz="2800" b="1" i="1" u="sng" smtClean="0">
                <a:solidFill>
                  <a:schemeClr val="bg2"/>
                </a:solidFill>
              </a:rPr>
              <a:t>векторными величинами</a:t>
            </a:r>
            <a:r>
              <a:rPr lang="ru-RU" altLang="ru-RU" sz="2800" smtClean="0">
                <a:solidFill>
                  <a:schemeClr val="bg2"/>
                </a:solidFill>
              </a:rPr>
              <a:t> </a:t>
            </a:r>
            <a:r>
              <a:rPr lang="ru-RU" altLang="ru-RU" sz="2400" smtClean="0">
                <a:solidFill>
                  <a:schemeClr val="bg2"/>
                </a:solidFill>
              </a:rPr>
              <a:t>или</a:t>
            </a:r>
            <a:r>
              <a:rPr lang="ru-RU" altLang="ru-RU" sz="2800" smtClean="0">
                <a:solidFill>
                  <a:schemeClr val="bg2"/>
                </a:solidFill>
              </a:rPr>
              <a:t> </a:t>
            </a:r>
            <a:r>
              <a:rPr lang="ru-RU" altLang="ru-RU" sz="2800" b="1" i="1" u="sng" smtClean="0">
                <a:solidFill>
                  <a:schemeClr val="bg2"/>
                </a:solidFill>
              </a:rPr>
              <a:t>векторами</a:t>
            </a:r>
            <a:r>
              <a:rPr lang="ru-RU" altLang="ru-RU" sz="2800" b="1" smtClean="0">
                <a:solidFill>
                  <a:schemeClr val="bg2"/>
                </a:solidFill>
              </a:rPr>
              <a:t>.</a:t>
            </a:r>
          </a:p>
        </p:txBody>
      </p:sp>
      <p:pic>
        <p:nvPicPr>
          <p:cNvPr id="8196" name="Рисунок 23" descr="MARIO_6X"/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4149725"/>
            <a:ext cx="3311525" cy="24844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7" name="Рисунок 25" descr="KA6C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221163"/>
            <a:ext cx="3382962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Линия 27"/>
          <p:cNvSpPr>
            <a:spLocks noChangeShapeType="1"/>
          </p:cNvSpPr>
          <p:nvPr/>
        </p:nvSpPr>
        <p:spPr bwMode="auto">
          <a:xfrm flipH="1">
            <a:off x="1042988" y="5516563"/>
            <a:ext cx="649287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9" name="Линия 28"/>
          <p:cNvSpPr>
            <a:spLocks noChangeShapeType="1"/>
          </p:cNvSpPr>
          <p:nvPr/>
        </p:nvSpPr>
        <p:spPr bwMode="auto">
          <a:xfrm>
            <a:off x="2411413" y="5589588"/>
            <a:ext cx="0" cy="431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0" name="Линия 29"/>
          <p:cNvSpPr>
            <a:spLocks noChangeShapeType="1"/>
          </p:cNvSpPr>
          <p:nvPr/>
        </p:nvSpPr>
        <p:spPr bwMode="auto">
          <a:xfrm>
            <a:off x="3419475" y="5516563"/>
            <a:ext cx="360363" cy="0"/>
          </a:xfrm>
          <a:prstGeom prst="line">
            <a:avLst/>
          </a:prstGeom>
          <a:noFill/>
          <a:ln w="25400">
            <a:solidFill>
              <a:srgbClr val="008000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1" name="Линия 34"/>
          <p:cNvSpPr>
            <a:spLocks noChangeShapeType="1"/>
          </p:cNvSpPr>
          <p:nvPr/>
        </p:nvSpPr>
        <p:spPr bwMode="auto">
          <a:xfrm flipH="1">
            <a:off x="5508625" y="6092825"/>
            <a:ext cx="431800" cy="73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2" name="Линия 35"/>
          <p:cNvSpPr>
            <a:spLocks noChangeShapeType="1"/>
          </p:cNvSpPr>
          <p:nvPr/>
        </p:nvSpPr>
        <p:spPr bwMode="auto">
          <a:xfrm>
            <a:off x="7667625" y="5949950"/>
            <a:ext cx="0" cy="287338"/>
          </a:xfrm>
          <a:prstGeom prst="line">
            <a:avLst/>
          </a:prstGeom>
          <a:noFill/>
          <a:ln w="28575">
            <a:solidFill>
              <a:srgbClr val="232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3" name="Линия 37"/>
          <p:cNvSpPr>
            <a:spLocks noChangeShapeType="1"/>
          </p:cNvSpPr>
          <p:nvPr/>
        </p:nvSpPr>
        <p:spPr bwMode="auto">
          <a:xfrm>
            <a:off x="6516688" y="6165850"/>
            <a:ext cx="0" cy="287338"/>
          </a:xfrm>
          <a:prstGeom prst="line">
            <a:avLst/>
          </a:prstGeom>
          <a:noFill/>
          <a:ln w="28575">
            <a:solidFill>
              <a:srgbClr val="2323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4" name="Линия 38"/>
          <p:cNvSpPr>
            <a:spLocks noChangeShapeType="1"/>
          </p:cNvSpPr>
          <p:nvPr/>
        </p:nvSpPr>
        <p:spPr bwMode="auto">
          <a:xfrm flipV="1">
            <a:off x="7667625" y="5589588"/>
            <a:ext cx="431800" cy="71437"/>
          </a:xfrm>
          <a:prstGeom prst="line">
            <a:avLst/>
          </a:prstGeom>
          <a:noFill/>
          <a:ln w="28575">
            <a:solidFill>
              <a:srgbClr val="19AE0E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. 4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5113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rgbClr val="542240"/>
                </a:solidFill>
              </a:rPr>
              <a:t>Заполни пропуски:</a:t>
            </a:r>
          </a:p>
        </p:txBody>
      </p:sp>
      <p:sp>
        <p:nvSpPr>
          <p:cNvPr id="9219" name="Линия 19"/>
          <p:cNvSpPr>
            <a:spLocks noChangeShapeType="1"/>
          </p:cNvSpPr>
          <p:nvPr/>
        </p:nvSpPr>
        <p:spPr bwMode="auto">
          <a:xfrm flipH="1">
            <a:off x="2987675" y="4797425"/>
            <a:ext cx="647700" cy="1439863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0" name="Линия 20"/>
          <p:cNvSpPr>
            <a:spLocks noChangeShapeType="1"/>
          </p:cNvSpPr>
          <p:nvPr/>
        </p:nvSpPr>
        <p:spPr bwMode="auto">
          <a:xfrm>
            <a:off x="4643438" y="4581525"/>
            <a:ext cx="1366837" cy="0"/>
          </a:xfrm>
          <a:prstGeom prst="line">
            <a:avLst/>
          </a:prstGeom>
          <a:noFill/>
          <a:ln w="25400">
            <a:solidFill>
              <a:srgbClr val="00CCFF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1" name="Линия 21"/>
          <p:cNvSpPr>
            <a:spLocks noChangeShapeType="1"/>
          </p:cNvSpPr>
          <p:nvPr/>
        </p:nvSpPr>
        <p:spPr bwMode="auto">
          <a:xfrm flipH="1">
            <a:off x="5076825" y="5734050"/>
            <a:ext cx="1296988" cy="0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2" name="Линия 22"/>
          <p:cNvSpPr>
            <a:spLocks noChangeShapeType="1"/>
          </p:cNvSpPr>
          <p:nvPr/>
        </p:nvSpPr>
        <p:spPr bwMode="auto">
          <a:xfrm flipH="1" flipV="1">
            <a:off x="6948488" y="4437063"/>
            <a:ext cx="863600" cy="1368425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3" name="Линия 23"/>
          <p:cNvSpPr>
            <a:spLocks noChangeShapeType="1"/>
          </p:cNvSpPr>
          <p:nvPr/>
        </p:nvSpPr>
        <p:spPr bwMode="auto">
          <a:xfrm flipV="1">
            <a:off x="1116013" y="4221163"/>
            <a:ext cx="1008062" cy="11525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24" name="Овал 24"/>
          <p:cNvSpPr>
            <a:spLocks noChangeArrowheads="1"/>
          </p:cNvSpPr>
          <p:nvPr/>
        </p:nvSpPr>
        <p:spPr bwMode="auto">
          <a:xfrm flipH="1">
            <a:off x="2051050" y="4221163"/>
            <a:ext cx="73025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9225" name="Овал 25"/>
          <p:cNvSpPr>
            <a:spLocks noChangeArrowheads="1"/>
          </p:cNvSpPr>
          <p:nvPr/>
        </p:nvSpPr>
        <p:spPr bwMode="auto">
          <a:xfrm flipV="1">
            <a:off x="1042988" y="5373688"/>
            <a:ext cx="71437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</p:txBody>
      </p:sp>
      <p:sp>
        <p:nvSpPr>
          <p:cNvPr id="9226" name="Поле 28"/>
          <p:cNvSpPr txBox="1">
            <a:spLocks noChangeArrowheads="1"/>
          </p:cNvSpPr>
          <p:nvPr/>
        </p:nvSpPr>
        <p:spPr bwMode="auto">
          <a:xfrm>
            <a:off x="1763713" y="3933825"/>
            <a:ext cx="2873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 i="1"/>
              <a:t>В</a:t>
            </a:r>
          </a:p>
        </p:txBody>
      </p:sp>
      <p:sp>
        <p:nvSpPr>
          <p:cNvPr id="9227" name="Поле 29"/>
          <p:cNvSpPr txBox="1">
            <a:spLocks noChangeArrowheads="1"/>
          </p:cNvSpPr>
          <p:nvPr/>
        </p:nvSpPr>
        <p:spPr bwMode="auto">
          <a:xfrm>
            <a:off x="684213" y="5157788"/>
            <a:ext cx="2873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600" i="1"/>
              <a:t>А</a:t>
            </a:r>
          </a:p>
        </p:txBody>
      </p:sp>
      <p:sp>
        <p:nvSpPr>
          <p:cNvPr id="9228" name="Поле 30"/>
          <p:cNvSpPr txBox="1">
            <a:spLocks noChangeArrowheads="1"/>
          </p:cNvSpPr>
          <p:nvPr/>
        </p:nvSpPr>
        <p:spPr bwMode="auto">
          <a:xfrm>
            <a:off x="684213" y="5445125"/>
            <a:ext cx="15113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 i="1"/>
              <a:t>Начало вектора</a:t>
            </a:r>
          </a:p>
        </p:txBody>
      </p:sp>
      <p:sp>
        <p:nvSpPr>
          <p:cNvPr id="9229" name="Поле 31"/>
          <p:cNvSpPr txBox="1">
            <a:spLocks noChangeArrowheads="1"/>
          </p:cNvSpPr>
          <p:nvPr/>
        </p:nvSpPr>
        <p:spPr bwMode="auto">
          <a:xfrm>
            <a:off x="2195513" y="4005263"/>
            <a:ext cx="1512887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 i="1"/>
              <a:t>Конец вектора</a:t>
            </a:r>
          </a:p>
        </p:txBody>
      </p:sp>
      <p:sp>
        <p:nvSpPr>
          <p:cNvPr id="9230" name="Поле 32"/>
          <p:cNvSpPr txBox="1">
            <a:spLocks noChangeArrowheads="1"/>
          </p:cNvSpPr>
          <p:nvPr/>
        </p:nvSpPr>
        <p:spPr bwMode="auto">
          <a:xfrm>
            <a:off x="3635375" y="4652963"/>
            <a:ext cx="358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600" i="1"/>
              <a:t>C</a:t>
            </a:r>
            <a:endParaRPr lang="ru-RU" altLang="ru-RU" sz="1600" i="1"/>
          </a:p>
        </p:txBody>
      </p:sp>
      <p:sp>
        <p:nvSpPr>
          <p:cNvPr id="9231" name="Поле 33"/>
          <p:cNvSpPr txBox="1">
            <a:spLocks noChangeArrowheads="1"/>
          </p:cNvSpPr>
          <p:nvPr/>
        </p:nvSpPr>
        <p:spPr bwMode="auto">
          <a:xfrm>
            <a:off x="3059113" y="6092825"/>
            <a:ext cx="3603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600" i="1"/>
              <a:t>D</a:t>
            </a:r>
            <a:endParaRPr lang="ru-RU" altLang="ru-RU" sz="1600" i="1"/>
          </a:p>
        </p:txBody>
      </p:sp>
      <p:sp>
        <p:nvSpPr>
          <p:cNvPr id="9232" name="Поле 36"/>
          <p:cNvSpPr txBox="1">
            <a:spLocks noChangeArrowheads="1"/>
          </p:cNvSpPr>
          <p:nvPr/>
        </p:nvSpPr>
        <p:spPr bwMode="auto">
          <a:xfrm>
            <a:off x="5148263" y="4221163"/>
            <a:ext cx="3603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600" i="1"/>
              <a:t>a</a:t>
            </a:r>
            <a:endParaRPr lang="ru-RU" altLang="ru-RU" sz="1600" i="1"/>
          </a:p>
        </p:txBody>
      </p:sp>
      <p:sp>
        <p:nvSpPr>
          <p:cNvPr id="9233" name="Поле 37"/>
          <p:cNvSpPr txBox="1">
            <a:spLocks noChangeArrowheads="1"/>
          </p:cNvSpPr>
          <p:nvPr/>
        </p:nvSpPr>
        <p:spPr bwMode="auto">
          <a:xfrm>
            <a:off x="5580063" y="5373688"/>
            <a:ext cx="43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600" i="1"/>
              <a:t>b</a:t>
            </a:r>
            <a:endParaRPr lang="ru-RU" altLang="ru-RU" sz="1600" i="1"/>
          </a:p>
        </p:txBody>
      </p:sp>
      <p:sp>
        <p:nvSpPr>
          <p:cNvPr id="9234" name="Поле 38"/>
          <p:cNvSpPr txBox="1">
            <a:spLocks noChangeArrowheads="1"/>
          </p:cNvSpPr>
          <p:nvPr/>
        </p:nvSpPr>
        <p:spPr bwMode="auto">
          <a:xfrm>
            <a:off x="7380288" y="4724400"/>
            <a:ext cx="3603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600" i="1"/>
              <a:t>c</a:t>
            </a:r>
            <a:endParaRPr lang="ru-RU" altLang="ru-RU" sz="1600" i="1"/>
          </a:p>
        </p:txBody>
      </p:sp>
      <p:sp>
        <p:nvSpPr>
          <p:cNvPr id="9235" name="Линия 39"/>
          <p:cNvSpPr>
            <a:spLocks noChangeShapeType="1"/>
          </p:cNvSpPr>
          <p:nvPr/>
        </p:nvSpPr>
        <p:spPr bwMode="auto">
          <a:xfrm>
            <a:off x="5651500" y="5373688"/>
            <a:ext cx="215900" cy="0"/>
          </a:xfrm>
          <a:prstGeom prst="line">
            <a:avLst/>
          </a:prstGeom>
          <a:noFill/>
          <a:ln w="15875">
            <a:solidFill>
              <a:schemeClr val="bg2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6" name="Линия 40"/>
          <p:cNvSpPr>
            <a:spLocks noChangeShapeType="1"/>
          </p:cNvSpPr>
          <p:nvPr/>
        </p:nvSpPr>
        <p:spPr bwMode="auto">
          <a:xfrm>
            <a:off x="7451725" y="4797425"/>
            <a:ext cx="215900" cy="0"/>
          </a:xfrm>
          <a:prstGeom prst="line">
            <a:avLst/>
          </a:prstGeom>
          <a:noFill/>
          <a:ln w="15875">
            <a:solidFill>
              <a:schemeClr val="bg2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7" name="Линия 41"/>
          <p:cNvSpPr>
            <a:spLocks noChangeShapeType="1"/>
          </p:cNvSpPr>
          <p:nvPr/>
        </p:nvSpPr>
        <p:spPr bwMode="auto">
          <a:xfrm>
            <a:off x="5219700" y="4292600"/>
            <a:ext cx="215900" cy="0"/>
          </a:xfrm>
          <a:prstGeom prst="line">
            <a:avLst/>
          </a:prstGeom>
          <a:noFill/>
          <a:ln w="15875">
            <a:solidFill>
              <a:schemeClr val="bg2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38" name="Прямоуг. 42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2492375"/>
            <a:ext cx="8229600" cy="25796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smtClean="0"/>
              <a:t>   </a:t>
            </a:r>
            <a:r>
              <a:rPr lang="ru-RU" altLang="ru-RU" sz="4000" b="1" smtClean="0">
                <a:solidFill>
                  <a:schemeClr val="bg2"/>
                </a:solidFill>
              </a:rPr>
              <a:t>Вектор – это ….., для которого ….. началом, а какой … 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4000" b="1" smtClean="0">
                <a:solidFill>
                  <a:schemeClr val="bg2"/>
                </a:solidFill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Группа 47"/>
          <p:cNvGrpSpPr>
            <a:grpSpLocks/>
          </p:cNvGrpSpPr>
          <p:nvPr/>
        </p:nvGrpSpPr>
        <p:grpSpPr bwMode="auto">
          <a:xfrm>
            <a:off x="2124075" y="3500438"/>
            <a:ext cx="4248150" cy="2709862"/>
            <a:chOff x="1338" y="2205"/>
            <a:chExt cx="2676" cy="1707"/>
          </a:xfrm>
        </p:grpSpPr>
        <p:sp>
          <p:nvSpPr>
            <p:cNvPr id="10252" name="Линия 10"/>
            <p:cNvSpPr>
              <a:spLocks noChangeShapeType="1"/>
            </p:cNvSpPr>
            <p:nvPr/>
          </p:nvSpPr>
          <p:spPr bwMode="auto">
            <a:xfrm flipH="1">
              <a:off x="1338" y="2432"/>
              <a:ext cx="1088" cy="10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3" name="Линия 11"/>
            <p:cNvSpPr>
              <a:spLocks noChangeShapeType="1"/>
            </p:cNvSpPr>
            <p:nvPr/>
          </p:nvSpPr>
          <p:spPr bwMode="auto">
            <a:xfrm flipH="1">
              <a:off x="1927" y="2251"/>
              <a:ext cx="1542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4" name="Линия 12"/>
            <p:cNvSpPr>
              <a:spLocks noChangeShapeType="1"/>
            </p:cNvSpPr>
            <p:nvPr/>
          </p:nvSpPr>
          <p:spPr bwMode="auto">
            <a:xfrm flipH="1">
              <a:off x="2653" y="3022"/>
              <a:ext cx="907" cy="8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5" name="Линия 13"/>
            <p:cNvSpPr>
              <a:spLocks noChangeShapeType="1"/>
            </p:cNvSpPr>
            <p:nvPr/>
          </p:nvSpPr>
          <p:spPr bwMode="auto">
            <a:xfrm flipV="1">
              <a:off x="1429" y="2704"/>
              <a:ext cx="725" cy="72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6" name="Линия 14"/>
            <p:cNvSpPr>
              <a:spLocks noChangeShapeType="1"/>
            </p:cNvSpPr>
            <p:nvPr/>
          </p:nvSpPr>
          <p:spPr bwMode="auto">
            <a:xfrm flipH="1">
              <a:off x="2925" y="2387"/>
              <a:ext cx="409" cy="408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7" name="Линия 15"/>
            <p:cNvSpPr>
              <a:spLocks noChangeShapeType="1"/>
            </p:cNvSpPr>
            <p:nvPr/>
          </p:nvSpPr>
          <p:spPr bwMode="auto">
            <a:xfrm flipV="1">
              <a:off x="2064" y="3022"/>
              <a:ext cx="635" cy="635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8" name="Линия 16"/>
            <p:cNvSpPr>
              <a:spLocks noChangeShapeType="1"/>
            </p:cNvSpPr>
            <p:nvPr/>
          </p:nvSpPr>
          <p:spPr bwMode="auto">
            <a:xfrm flipH="1">
              <a:off x="2925" y="3203"/>
              <a:ext cx="454" cy="454"/>
            </a:xfrm>
            <a:prstGeom prst="line">
              <a:avLst/>
            </a:prstGeom>
            <a:noFill/>
            <a:ln w="25400">
              <a:solidFill>
                <a:srgbClr val="FF9900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9" name="Овал 17"/>
            <p:cNvSpPr>
              <a:spLocks noChangeArrowheads="1"/>
            </p:cNvSpPr>
            <p:nvPr/>
          </p:nvSpPr>
          <p:spPr bwMode="auto">
            <a:xfrm flipH="1" flipV="1">
              <a:off x="3787" y="2387"/>
              <a:ext cx="46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10260" name="Поле 18"/>
            <p:cNvSpPr txBox="1">
              <a:spLocks noChangeArrowheads="1"/>
            </p:cNvSpPr>
            <p:nvPr/>
          </p:nvSpPr>
          <p:spPr bwMode="auto">
            <a:xfrm>
              <a:off x="1519" y="2931"/>
              <a:ext cx="18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FF0000"/>
                  </a:solidFill>
                </a:rPr>
                <a:t>a</a:t>
              </a:r>
              <a:endParaRPr lang="ru-RU" altLang="ru-RU" sz="1600" i="1">
                <a:solidFill>
                  <a:srgbClr val="FF0000"/>
                </a:solidFill>
              </a:endParaRPr>
            </a:p>
          </p:txBody>
        </p:sp>
        <p:sp>
          <p:nvSpPr>
            <p:cNvPr id="10261" name="Поле 19"/>
            <p:cNvSpPr txBox="1">
              <a:spLocks noChangeArrowheads="1"/>
            </p:cNvSpPr>
            <p:nvPr/>
          </p:nvSpPr>
          <p:spPr bwMode="auto">
            <a:xfrm>
              <a:off x="1837" y="3430"/>
              <a:ext cx="2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0F0FFF"/>
                  </a:solidFill>
                </a:rPr>
                <a:t>C</a:t>
              </a:r>
              <a:endParaRPr lang="ru-RU" altLang="ru-RU" sz="1600" i="1">
                <a:solidFill>
                  <a:srgbClr val="0F0FFF"/>
                </a:solidFill>
              </a:endParaRPr>
            </a:p>
          </p:txBody>
        </p:sp>
        <p:sp>
          <p:nvSpPr>
            <p:cNvPr id="10262" name="Поле 20"/>
            <p:cNvSpPr txBox="1">
              <a:spLocks noChangeArrowheads="1"/>
            </p:cNvSpPr>
            <p:nvPr/>
          </p:nvSpPr>
          <p:spPr bwMode="auto">
            <a:xfrm>
              <a:off x="2426" y="2886"/>
              <a:ext cx="2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0F0FFF"/>
                  </a:solidFill>
                </a:rPr>
                <a:t>D</a:t>
              </a:r>
              <a:endParaRPr lang="ru-RU" altLang="ru-RU" sz="1600" i="1">
                <a:solidFill>
                  <a:srgbClr val="0F0FFF"/>
                </a:solidFill>
              </a:endParaRPr>
            </a:p>
          </p:txBody>
        </p:sp>
        <p:sp>
          <p:nvSpPr>
            <p:cNvPr id="10263" name="Поле 21"/>
            <p:cNvSpPr txBox="1">
              <a:spLocks noChangeArrowheads="1"/>
            </p:cNvSpPr>
            <p:nvPr/>
          </p:nvSpPr>
          <p:spPr bwMode="auto">
            <a:xfrm>
              <a:off x="2971" y="2387"/>
              <a:ext cx="18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19AE0E"/>
                  </a:solidFill>
                </a:rPr>
                <a:t>b</a:t>
              </a:r>
              <a:endParaRPr lang="ru-RU" altLang="ru-RU" sz="1600" i="1">
                <a:solidFill>
                  <a:srgbClr val="19AE0E"/>
                </a:solidFill>
              </a:endParaRPr>
            </a:p>
          </p:txBody>
        </p:sp>
        <p:sp>
          <p:nvSpPr>
            <p:cNvPr id="10264" name="Поле 22"/>
            <p:cNvSpPr txBox="1">
              <a:spLocks noChangeArrowheads="1"/>
            </p:cNvSpPr>
            <p:nvPr/>
          </p:nvSpPr>
          <p:spPr bwMode="auto">
            <a:xfrm>
              <a:off x="2744" y="3430"/>
              <a:ext cx="22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F7A51F"/>
                  </a:solidFill>
                </a:rPr>
                <a:t>F</a:t>
              </a:r>
              <a:endParaRPr lang="ru-RU" altLang="ru-RU" sz="1600" i="1">
                <a:solidFill>
                  <a:srgbClr val="F7A51F"/>
                </a:solidFill>
              </a:endParaRPr>
            </a:p>
          </p:txBody>
        </p:sp>
        <p:sp>
          <p:nvSpPr>
            <p:cNvPr id="10265" name="Поле 23"/>
            <p:cNvSpPr txBox="1">
              <a:spLocks noChangeArrowheads="1"/>
            </p:cNvSpPr>
            <p:nvPr/>
          </p:nvSpPr>
          <p:spPr bwMode="auto">
            <a:xfrm>
              <a:off x="3152" y="3022"/>
              <a:ext cx="27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F7A51F"/>
                  </a:solidFill>
                </a:rPr>
                <a:t>K</a:t>
              </a:r>
              <a:endParaRPr lang="ru-RU" altLang="ru-RU" sz="1600" i="1">
                <a:solidFill>
                  <a:srgbClr val="F7A51F"/>
                </a:solidFill>
              </a:endParaRPr>
            </a:p>
          </p:txBody>
        </p:sp>
        <p:sp>
          <p:nvSpPr>
            <p:cNvPr id="10266" name="Линия 24"/>
            <p:cNvSpPr>
              <a:spLocks noChangeShapeType="1"/>
            </p:cNvSpPr>
            <p:nvPr/>
          </p:nvSpPr>
          <p:spPr bwMode="auto">
            <a:xfrm>
              <a:off x="1565" y="2976"/>
              <a:ext cx="136" cy="0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 type="triangle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7" name="Линия 25"/>
            <p:cNvSpPr>
              <a:spLocks noChangeShapeType="1"/>
            </p:cNvSpPr>
            <p:nvPr/>
          </p:nvSpPr>
          <p:spPr bwMode="auto">
            <a:xfrm>
              <a:off x="3016" y="2387"/>
              <a:ext cx="136" cy="0"/>
            </a:xfrm>
            <a:prstGeom prst="line">
              <a:avLst/>
            </a:prstGeom>
            <a:noFill/>
            <a:ln w="15875">
              <a:solidFill>
                <a:srgbClr val="19AE0E"/>
              </a:solidFill>
              <a:round/>
              <a:headEnd/>
              <a:tailEnd type="triangle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Поле 26"/>
            <p:cNvSpPr txBox="1">
              <a:spLocks noChangeArrowheads="1"/>
            </p:cNvSpPr>
            <p:nvPr/>
          </p:nvSpPr>
          <p:spPr bwMode="auto">
            <a:xfrm>
              <a:off x="3787" y="2205"/>
              <a:ext cx="2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chemeClr val="hlink"/>
                  </a:solidFill>
                </a:rPr>
                <a:t>O</a:t>
              </a:r>
              <a:endParaRPr lang="ru-RU" altLang="ru-RU" sz="1600" i="1">
                <a:solidFill>
                  <a:schemeClr val="hlink"/>
                </a:solidFill>
              </a:endParaRPr>
            </a:p>
          </p:txBody>
        </p:sp>
      </p:grpSp>
      <p:grpSp>
        <p:nvGrpSpPr>
          <p:cNvPr id="10243" name="Группа 50"/>
          <p:cNvGrpSpPr>
            <a:grpSpLocks/>
          </p:cNvGrpSpPr>
          <p:nvPr/>
        </p:nvGrpSpPr>
        <p:grpSpPr bwMode="auto">
          <a:xfrm>
            <a:off x="611188" y="4221163"/>
            <a:ext cx="1873250" cy="2065337"/>
            <a:chOff x="385" y="2659"/>
            <a:chExt cx="1180" cy="1301"/>
          </a:xfrm>
        </p:grpSpPr>
        <p:sp>
          <p:nvSpPr>
            <p:cNvPr id="10246" name="Линия 27"/>
            <p:cNvSpPr>
              <a:spLocks noChangeShapeType="1"/>
            </p:cNvSpPr>
            <p:nvPr/>
          </p:nvSpPr>
          <p:spPr bwMode="auto">
            <a:xfrm>
              <a:off x="839" y="3929"/>
              <a:ext cx="726" cy="0"/>
            </a:xfrm>
            <a:prstGeom prst="line">
              <a:avLst/>
            </a:prstGeom>
            <a:noFill/>
            <a:ln w="25400">
              <a:solidFill>
                <a:srgbClr val="800080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7" name="Поле 28"/>
            <p:cNvSpPr txBox="1">
              <a:spLocks noChangeArrowheads="1"/>
            </p:cNvSpPr>
            <p:nvPr/>
          </p:nvSpPr>
          <p:spPr bwMode="auto">
            <a:xfrm>
              <a:off x="1020" y="3748"/>
              <a:ext cx="2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993F75"/>
                  </a:solidFill>
                </a:rPr>
                <a:t>m</a:t>
              </a:r>
              <a:endParaRPr lang="ru-RU" altLang="ru-RU" sz="1600" i="1">
                <a:solidFill>
                  <a:srgbClr val="993F75"/>
                </a:solidFill>
              </a:endParaRPr>
            </a:p>
          </p:txBody>
        </p:sp>
        <p:sp>
          <p:nvSpPr>
            <p:cNvPr id="10248" name="Линия 29"/>
            <p:cNvSpPr>
              <a:spLocks noChangeShapeType="1"/>
            </p:cNvSpPr>
            <p:nvPr/>
          </p:nvSpPr>
          <p:spPr bwMode="auto">
            <a:xfrm>
              <a:off x="1066" y="3793"/>
              <a:ext cx="136" cy="0"/>
            </a:xfrm>
            <a:prstGeom prst="line">
              <a:avLst/>
            </a:prstGeom>
            <a:noFill/>
            <a:ln w="15875">
              <a:solidFill>
                <a:srgbClr val="993F75"/>
              </a:solidFill>
              <a:round/>
              <a:headEnd/>
              <a:tailEnd type="triangle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49" name="Линия 30"/>
            <p:cNvSpPr>
              <a:spLocks noChangeShapeType="1"/>
            </p:cNvSpPr>
            <p:nvPr/>
          </p:nvSpPr>
          <p:spPr bwMode="auto">
            <a:xfrm>
              <a:off x="612" y="2704"/>
              <a:ext cx="408" cy="590"/>
            </a:xfrm>
            <a:prstGeom prst="line">
              <a:avLst/>
            </a:prstGeom>
            <a:noFill/>
            <a:ln w="25400">
              <a:solidFill>
                <a:srgbClr val="008080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250" name="Поле 31"/>
            <p:cNvSpPr txBox="1">
              <a:spLocks noChangeArrowheads="1"/>
            </p:cNvSpPr>
            <p:nvPr/>
          </p:nvSpPr>
          <p:spPr bwMode="auto">
            <a:xfrm>
              <a:off x="385" y="2659"/>
              <a:ext cx="2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67A790"/>
                  </a:solidFill>
                </a:rPr>
                <a:t>N</a:t>
              </a:r>
              <a:endParaRPr lang="ru-RU" altLang="ru-RU" sz="1600" i="1">
                <a:solidFill>
                  <a:srgbClr val="67A790"/>
                </a:solidFill>
              </a:endParaRPr>
            </a:p>
          </p:txBody>
        </p:sp>
        <p:sp>
          <p:nvSpPr>
            <p:cNvPr id="10251" name="Поле 32"/>
            <p:cNvSpPr txBox="1">
              <a:spLocks noChangeArrowheads="1"/>
            </p:cNvSpPr>
            <p:nvPr/>
          </p:nvSpPr>
          <p:spPr bwMode="auto">
            <a:xfrm>
              <a:off x="793" y="3249"/>
              <a:ext cx="2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67A790"/>
                  </a:solidFill>
                </a:rPr>
                <a:t>P</a:t>
              </a:r>
              <a:endParaRPr lang="ru-RU" altLang="ru-RU" sz="1600" i="1">
                <a:solidFill>
                  <a:srgbClr val="67A790"/>
                </a:solidFill>
              </a:endParaRPr>
            </a:p>
          </p:txBody>
        </p:sp>
      </p:grpSp>
      <p:sp>
        <p:nvSpPr>
          <p:cNvPr id="10244" name="Прямоуг. 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rgbClr val="542240"/>
                </a:solidFill>
              </a:rPr>
              <a:t>Заполни пропуски: </a:t>
            </a:r>
          </a:p>
        </p:txBody>
      </p:sp>
      <p:sp>
        <p:nvSpPr>
          <p:cNvPr id="10245" name="Прямоуг. 5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28775"/>
            <a:ext cx="8229600" cy="25923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3600" b="1" smtClean="0">
                <a:solidFill>
                  <a:schemeClr val="bg2"/>
                </a:solidFill>
              </a:rPr>
              <a:t>Два ненулевых вектора называются коллинеарными, если ….. на параллельных … или …..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11213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rgbClr val="542240"/>
                </a:solidFill>
              </a:rPr>
              <a:t>Заполни пропуски:</a:t>
            </a:r>
          </a:p>
        </p:txBody>
      </p:sp>
      <p:sp>
        <p:nvSpPr>
          <p:cNvPr id="11267" name="Прямоуг.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708275"/>
            <a:ext cx="4716463" cy="47513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800" smtClean="0">
                <a:solidFill>
                  <a:schemeClr val="bg2"/>
                </a:solidFill>
              </a:rPr>
              <a:t>    </a:t>
            </a:r>
            <a:r>
              <a:rPr lang="ru-RU" altLang="ru-RU" smtClean="0">
                <a:solidFill>
                  <a:schemeClr val="bg2"/>
                </a:solidFill>
              </a:rPr>
              <a:t>Два ненулевых вектора называются сонаправленными, если они … и</a:t>
            </a:r>
            <a:r>
              <a:rPr lang="ru-RU" altLang="ru-RU" b="1" smtClean="0">
                <a:solidFill>
                  <a:schemeClr val="bg2"/>
                </a:solidFill>
              </a:rPr>
              <a:t> </a:t>
            </a:r>
            <a:r>
              <a:rPr lang="ru-RU" altLang="ru-RU" smtClean="0">
                <a:solidFill>
                  <a:schemeClr val="bg2"/>
                </a:solidFill>
              </a:rPr>
              <a:t>направлены … .</a:t>
            </a:r>
            <a:endParaRPr lang="en-US" altLang="ru-RU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ru-RU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z="2800" smtClean="0">
              <a:solidFill>
                <a:schemeClr val="bg2"/>
              </a:solidFill>
            </a:endParaRPr>
          </a:p>
        </p:txBody>
      </p:sp>
      <p:sp>
        <p:nvSpPr>
          <p:cNvPr id="11268" name="Линия 20"/>
          <p:cNvSpPr>
            <a:spLocks noChangeShapeType="1"/>
          </p:cNvSpPr>
          <p:nvPr/>
        </p:nvSpPr>
        <p:spPr bwMode="auto">
          <a:xfrm>
            <a:off x="5651500" y="2924175"/>
            <a:ext cx="2881313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9" name="Линия 21"/>
          <p:cNvSpPr>
            <a:spLocks noChangeShapeType="1"/>
          </p:cNvSpPr>
          <p:nvPr/>
        </p:nvSpPr>
        <p:spPr bwMode="auto">
          <a:xfrm flipH="1" flipV="1">
            <a:off x="4716463" y="2060575"/>
            <a:ext cx="4103687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0" name="Поле 22"/>
          <p:cNvSpPr txBox="1">
            <a:spLocks noChangeArrowheads="1"/>
          </p:cNvSpPr>
          <p:nvPr/>
        </p:nvSpPr>
        <p:spPr bwMode="auto">
          <a:xfrm>
            <a:off x="4932363" y="1844675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ru-RU" sz="1600" b="0"/>
          </a:p>
        </p:txBody>
      </p:sp>
      <p:grpSp>
        <p:nvGrpSpPr>
          <p:cNvPr id="11271" name="Группа 23"/>
          <p:cNvGrpSpPr>
            <a:grpSpLocks/>
          </p:cNvGrpSpPr>
          <p:nvPr/>
        </p:nvGrpSpPr>
        <p:grpSpPr bwMode="auto">
          <a:xfrm>
            <a:off x="6443663" y="4005263"/>
            <a:ext cx="576262" cy="366712"/>
            <a:chOff x="3424" y="2251"/>
            <a:chExt cx="363" cy="231"/>
          </a:xfrm>
        </p:grpSpPr>
        <p:sp>
          <p:nvSpPr>
            <p:cNvPr id="11286" name="Овал 24"/>
            <p:cNvSpPr>
              <a:spLocks noChangeArrowheads="1"/>
            </p:cNvSpPr>
            <p:nvPr/>
          </p:nvSpPr>
          <p:spPr bwMode="auto">
            <a:xfrm flipH="1" flipV="1">
              <a:off x="3424" y="2296"/>
              <a:ext cx="46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11287" name="Поле 25"/>
            <p:cNvSpPr txBox="1">
              <a:spLocks noChangeArrowheads="1"/>
            </p:cNvSpPr>
            <p:nvPr/>
          </p:nvSpPr>
          <p:spPr bwMode="auto">
            <a:xfrm>
              <a:off x="3515" y="2251"/>
              <a:ext cx="2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chemeClr val="hlink"/>
                  </a:solidFill>
                </a:rPr>
                <a:t>M</a:t>
              </a:r>
              <a:endParaRPr lang="ru-RU" altLang="ru-RU" i="1">
                <a:solidFill>
                  <a:schemeClr val="hlink"/>
                </a:solidFill>
              </a:endParaRPr>
            </a:p>
          </p:txBody>
        </p:sp>
      </p:grpSp>
      <p:sp>
        <p:nvSpPr>
          <p:cNvPr id="11272" name="Линия 26"/>
          <p:cNvSpPr>
            <a:spLocks noChangeShapeType="1"/>
          </p:cNvSpPr>
          <p:nvPr/>
        </p:nvSpPr>
        <p:spPr bwMode="auto">
          <a:xfrm>
            <a:off x="5292725" y="1628775"/>
            <a:ext cx="2881313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3" name="Линия 28"/>
          <p:cNvSpPr>
            <a:spLocks noChangeShapeType="1"/>
          </p:cNvSpPr>
          <p:nvPr/>
        </p:nvSpPr>
        <p:spPr bwMode="auto">
          <a:xfrm>
            <a:off x="5651500" y="1700213"/>
            <a:ext cx="1944688" cy="4333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4" name="Поле 29"/>
          <p:cNvSpPr txBox="1">
            <a:spLocks noChangeArrowheads="1"/>
          </p:cNvSpPr>
          <p:nvPr/>
        </p:nvSpPr>
        <p:spPr bwMode="auto">
          <a:xfrm>
            <a:off x="6300788" y="1557338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i="1">
                <a:solidFill>
                  <a:srgbClr val="FF0000"/>
                </a:solidFill>
              </a:rPr>
              <a:t>a</a:t>
            </a:r>
            <a:endParaRPr lang="ru-RU" altLang="ru-RU" i="1">
              <a:solidFill>
                <a:srgbClr val="FF0000"/>
              </a:solidFill>
            </a:endParaRPr>
          </a:p>
        </p:txBody>
      </p:sp>
      <p:sp>
        <p:nvSpPr>
          <p:cNvPr id="11275" name="Линия 30"/>
          <p:cNvSpPr>
            <a:spLocks noChangeShapeType="1"/>
          </p:cNvSpPr>
          <p:nvPr/>
        </p:nvSpPr>
        <p:spPr bwMode="auto">
          <a:xfrm>
            <a:off x="6372225" y="1628775"/>
            <a:ext cx="217488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6" name="Линия 31"/>
          <p:cNvSpPr>
            <a:spLocks noChangeShapeType="1"/>
          </p:cNvSpPr>
          <p:nvPr/>
        </p:nvSpPr>
        <p:spPr bwMode="auto">
          <a:xfrm>
            <a:off x="5076825" y="2133600"/>
            <a:ext cx="1871663" cy="431800"/>
          </a:xfrm>
          <a:prstGeom prst="line">
            <a:avLst/>
          </a:prstGeom>
          <a:noFill/>
          <a:ln w="25400">
            <a:solidFill>
              <a:srgbClr val="0F0FFF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7" name="Поле 32"/>
          <p:cNvSpPr txBox="1">
            <a:spLocks noChangeArrowheads="1"/>
          </p:cNvSpPr>
          <p:nvPr/>
        </p:nvSpPr>
        <p:spPr bwMode="auto">
          <a:xfrm>
            <a:off x="5003800" y="17732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i="1">
                <a:solidFill>
                  <a:srgbClr val="0F0FFF"/>
                </a:solidFill>
              </a:rPr>
              <a:t>C</a:t>
            </a:r>
            <a:endParaRPr lang="ru-RU" altLang="ru-RU" i="1">
              <a:solidFill>
                <a:srgbClr val="0F0FFF"/>
              </a:solidFill>
            </a:endParaRPr>
          </a:p>
        </p:txBody>
      </p:sp>
      <p:sp>
        <p:nvSpPr>
          <p:cNvPr id="11278" name="Поле 33"/>
          <p:cNvSpPr txBox="1">
            <a:spLocks noChangeArrowheads="1"/>
          </p:cNvSpPr>
          <p:nvPr/>
        </p:nvSpPr>
        <p:spPr bwMode="auto">
          <a:xfrm>
            <a:off x="6732588" y="21336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i="1">
                <a:solidFill>
                  <a:srgbClr val="0F0FFF"/>
                </a:solidFill>
              </a:rPr>
              <a:t>D</a:t>
            </a:r>
            <a:endParaRPr lang="ru-RU" altLang="ru-RU" i="1">
              <a:solidFill>
                <a:srgbClr val="0F0FFF"/>
              </a:solidFill>
            </a:endParaRPr>
          </a:p>
        </p:txBody>
      </p:sp>
      <p:grpSp>
        <p:nvGrpSpPr>
          <p:cNvPr id="11279" name="Группа 41"/>
          <p:cNvGrpSpPr>
            <a:grpSpLocks/>
          </p:cNvGrpSpPr>
          <p:nvPr/>
        </p:nvGrpSpPr>
        <p:grpSpPr bwMode="auto">
          <a:xfrm>
            <a:off x="6227763" y="2492375"/>
            <a:ext cx="2520950" cy="1016000"/>
            <a:chOff x="3923" y="1570"/>
            <a:chExt cx="1588" cy="640"/>
          </a:xfrm>
        </p:grpSpPr>
        <p:sp>
          <p:nvSpPr>
            <p:cNvPr id="11280" name="Линия 35"/>
            <p:cNvSpPr>
              <a:spLocks noChangeShapeType="1"/>
            </p:cNvSpPr>
            <p:nvPr/>
          </p:nvSpPr>
          <p:spPr bwMode="auto">
            <a:xfrm flipH="1" flipV="1">
              <a:off x="4014" y="1933"/>
              <a:ext cx="1179" cy="272"/>
            </a:xfrm>
            <a:prstGeom prst="line">
              <a:avLst/>
            </a:prstGeom>
            <a:noFill/>
            <a:ln w="25400">
              <a:solidFill>
                <a:srgbClr val="F7A51F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1" name="Поле 36"/>
            <p:cNvSpPr txBox="1">
              <a:spLocks noChangeArrowheads="1"/>
            </p:cNvSpPr>
            <p:nvPr/>
          </p:nvSpPr>
          <p:spPr bwMode="auto">
            <a:xfrm>
              <a:off x="3923" y="1706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rgbClr val="F7A51F"/>
                  </a:solidFill>
                </a:rPr>
                <a:t>F</a:t>
              </a:r>
              <a:endParaRPr lang="ru-RU" altLang="ru-RU" i="1">
                <a:solidFill>
                  <a:srgbClr val="F7A51F"/>
                </a:solidFill>
              </a:endParaRPr>
            </a:p>
          </p:txBody>
        </p:sp>
        <p:sp>
          <p:nvSpPr>
            <p:cNvPr id="11282" name="Поле 37"/>
            <p:cNvSpPr txBox="1">
              <a:spLocks noChangeArrowheads="1"/>
            </p:cNvSpPr>
            <p:nvPr/>
          </p:nvSpPr>
          <p:spPr bwMode="auto">
            <a:xfrm>
              <a:off x="5148" y="1979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rgbClr val="F7A51F"/>
                  </a:solidFill>
                </a:rPr>
                <a:t>K</a:t>
              </a:r>
              <a:endParaRPr lang="ru-RU" altLang="ru-RU" i="1">
                <a:solidFill>
                  <a:srgbClr val="F7A51F"/>
                </a:solidFill>
              </a:endParaRPr>
            </a:p>
          </p:txBody>
        </p:sp>
        <p:sp>
          <p:nvSpPr>
            <p:cNvPr id="11283" name="Линия 38"/>
            <p:cNvSpPr>
              <a:spLocks noChangeShapeType="1"/>
            </p:cNvSpPr>
            <p:nvPr/>
          </p:nvSpPr>
          <p:spPr bwMode="auto">
            <a:xfrm flipH="1" flipV="1">
              <a:off x="4740" y="1706"/>
              <a:ext cx="635" cy="136"/>
            </a:xfrm>
            <a:prstGeom prst="line">
              <a:avLst/>
            </a:prstGeom>
            <a:noFill/>
            <a:ln w="25400">
              <a:solidFill>
                <a:srgbClr val="19AE0E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284" name="Поле 39"/>
            <p:cNvSpPr txBox="1">
              <a:spLocks noChangeArrowheads="1"/>
            </p:cNvSpPr>
            <p:nvPr/>
          </p:nvSpPr>
          <p:spPr bwMode="auto">
            <a:xfrm>
              <a:off x="5057" y="1570"/>
              <a:ext cx="3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rgbClr val="19AE0E"/>
                  </a:solidFill>
                </a:rPr>
                <a:t>b</a:t>
              </a:r>
              <a:endParaRPr lang="ru-RU" altLang="ru-RU" i="1">
                <a:solidFill>
                  <a:srgbClr val="19AE0E"/>
                </a:solidFill>
              </a:endParaRPr>
            </a:p>
          </p:txBody>
        </p:sp>
        <p:sp>
          <p:nvSpPr>
            <p:cNvPr id="11285" name="Линия 40"/>
            <p:cNvSpPr>
              <a:spLocks noChangeShapeType="1"/>
            </p:cNvSpPr>
            <p:nvPr/>
          </p:nvSpPr>
          <p:spPr bwMode="auto">
            <a:xfrm>
              <a:off x="5103" y="1616"/>
              <a:ext cx="137" cy="0"/>
            </a:xfrm>
            <a:prstGeom prst="line">
              <a:avLst/>
            </a:prstGeom>
            <a:noFill/>
            <a:ln w="15875">
              <a:solidFill>
                <a:srgbClr val="19AE0E"/>
              </a:solidFill>
              <a:round/>
              <a:headEnd/>
              <a:tailEnd type="triangle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323850" y="549275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rgbClr val="542240"/>
                </a:solidFill>
              </a:rPr>
              <a:t>Заполни пропуски:</a:t>
            </a:r>
          </a:p>
        </p:txBody>
      </p:sp>
      <p:sp>
        <p:nvSpPr>
          <p:cNvPr id="12291" name="Прямоуг. 3"/>
          <p:cNvSpPr>
            <a:spLocks noGrp="1" noChangeArrowheads="1"/>
          </p:cNvSpPr>
          <p:nvPr>
            <p:ph type="body" idx="1"/>
          </p:nvPr>
        </p:nvSpPr>
        <p:spPr>
          <a:xfrm>
            <a:off x="0" y="2492375"/>
            <a:ext cx="6732588" cy="48942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mtClean="0">
                <a:solidFill>
                  <a:schemeClr val="bg2"/>
                </a:solidFill>
              </a:rPr>
              <a:t>   Два ненулевых вектора называются противоположно направленными, если они …. и направлены …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>
              <a:solidFill>
                <a:schemeClr val="bg2"/>
              </a:solidFill>
            </a:endParaRPr>
          </a:p>
          <a:p>
            <a:pPr eaLnBrk="1" hangingPunct="1"/>
            <a:endParaRPr lang="ru-RU" altLang="ru-RU" smtClean="0"/>
          </a:p>
        </p:txBody>
      </p:sp>
      <p:sp>
        <p:nvSpPr>
          <p:cNvPr id="12292" name="Линия 6"/>
          <p:cNvSpPr>
            <a:spLocks noChangeShapeType="1"/>
          </p:cNvSpPr>
          <p:nvPr/>
        </p:nvSpPr>
        <p:spPr bwMode="auto">
          <a:xfrm flipH="1" flipV="1">
            <a:off x="4716463" y="2060575"/>
            <a:ext cx="4103687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3" name="Линия 7"/>
          <p:cNvSpPr>
            <a:spLocks noChangeShapeType="1"/>
          </p:cNvSpPr>
          <p:nvPr/>
        </p:nvSpPr>
        <p:spPr bwMode="auto">
          <a:xfrm>
            <a:off x="5076825" y="2133600"/>
            <a:ext cx="1871663" cy="431800"/>
          </a:xfrm>
          <a:prstGeom prst="line">
            <a:avLst/>
          </a:prstGeom>
          <a:noFill/>
          <a:ln w="25400">
            <a:solidFill>
              <a:srgbClr val="0F0FFF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2294" name="Группа 8"/>
          <p:cNvGrpSpPr>
            <a:grpSpLocks/>
          </p:cNvGrpSpPr>
          <p:nvPr/>
        </p:nvGrpSpPr>
        <p:grpSpPr bwMode="auto">
          <a:xfrm>
            <a:off x="6227763" y="2492375"/>
            <a:ext cx="2520950" cy="1016000"/>
            <a:chOff x="3923" y="1570"/>
            <a:chExt cx="1588" cy="640"/>
          </a:xfrm>
        </p:grpSpPr>
        <p:sp>
          <p:nvSpPr>
            <p:cNvPr id="12304" name="Линия 9"/>
            <p:cNvSpPr>
              <a:spLocks noChangeShapeType="1"/>
            </p:cNvSpPr>
            <p:nvPr/>
          </p:nvSpPr>
          <p:spPr bwMode="auto">
            <a:xfrm flipH="1" flipV="1">
              <a:off x="4014" y="1933"/>
              <a:ext cx="1179" cy="272"/>
            </a:xfrm>
            <a:prstGeom prst="line">
              <a:avLst/>
            </a:prstGeom>
            <a:noFill/>
            <a:ln w="25400">
              <a:solidFill>
                <a:srgbClr val="F7A51F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Поле 10"/>
            <p:cNvSpPr txBox="1">
              <a:spLocks noChangeArrowheads="1"/>
            </p:cNvSpPr>
            <p:nvPr/>
          </p:nvSpPr>
          <p:spPr bwMode="auto">
            <a:xfrm>
              <a:off x="3923" y="1706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rgbClr val="F7A51F"/>
                  </a:solidFill>
                </a:rPr>
                <a:t>F</a:t>
              </a:r>
              <a:endParaRPr lang="ru-RU" altLang="ru-RU" i="1">
                <a:solidFill>
                  <a:srgbClr val="F7A51F"/>
                </a:solidFill>
              </a:endParaRPr>
            </a:p>
          </p:txBody>
        </p:sp>
        <p:sp>
          <p:nvSpPr>
            <p:cNvPr id="12306" name="Поле 11"/>
            <p:cNvSpPr txBox="1">
              <a:spLocks noChangeArrowheads="1"/>
            </p:cNvSpPr>
            <p:nvPr/>
          </p:nvSpPr>
          <p:spPr bwMode="auto">
            <a:xfrm>
              <a:off x="5148" y="1979"/>
              <a:ext cx="36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rgbClr val="F7A51F"/>
                  </a:solidFill>
                </a:rPr>
                <a:t>K</a:t>
              </a:r>
              <a:endParaRPr lang="ru-RU" altLang="ru-RU" i="1">
                <a:solidFill>
                  <a:srgbClr val="F7A51F"/>
                </a:solidFill>
              </a:endParaRPr>
            </a:p>
          </p:txBody>
        </p:sp>
        <p:sp>
          <p:nvSpPr>
            <p:cNvPr id="12307" name="Линия 12"/>
            <p:cNvSpPr>
              <a:spLocks noChangeShapeType="1"/>
            </p:cNvSpPr>
            <p:nvPr/>
          </p:nvSpPr>
          <p:spPr bwMode="auto">
            <a:xfrm flipH="1" flipV="1">
              <a:off x="4740" y="1706"/>
              <a:ext cx="635" cy="136"/>
            </a:xfrm>
            <a:prstGeom prst="line">
              <a:avLst/>
            </a:prstGeom>
            <a:noFill/>
            <a:ln w="25400">
              <a:solidFill>
                <a:srgbClr val="19AE0E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8" name="Поле 13"/>
            <p:cNvSpPr txBox="1">
              <a:spLocks noChangeArrowheads="1"/>
            </p:cNvSpPr>
            <p:nvPr/>
          </p:nvSpPr>
          <p:spPr bwMode="auto">
            <a:xfrm>
              <a:off x="5057" y="1570"/>
              <a:ext cx="31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rgbClr val="19AE0E"/>
                  </a:solidFill>
                </a:rPr>
                <a:t>b</a:t>
              </a:r>
              <a:endParaRPr lang="ru-RU" altLang="ru-RU" i="1">
                <a:solidFill>
                  <a:srgbClr val="19AE0E"/>
                </a:solidFill>
              </a:endParaRPr>
            </a:p>
          </p:txBody>
        </p:sp>
        <p:sp>
          <p:nvSpPr>
            <p:cNvPr id="12309" name="Линия 14"/>
            <p:cNvSpPr>
              <a:spLocks noChangeShapeType="1"/>
            </p:cNvSpPr>
            <p:nvPr/>
          </p:nvSpPr>
          <p:spPr bwMode="auto">
            <a:xfrm>
              <a:off x="5103" y="1616"/>
              <a:ext cx="137" cy="0"/>
            </a:xfrm>
            <a:prstGeom prst="line">
              <a:avLst/>
            </a:prstGeom>
            <a:noFill/>
            <a:ln w="15875">
              <a:solidFill>
                <a:srgbClr val="19AE0E"/>
              </a:solidFill>
              <a:round/>
              <a:headEnd/>
              <a:tailEnd type="triangle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295" name="Линия 15"/>
          <p:cNvSpPr>
            <a:spLocks noChangeShapeType="1"/>
          </p:cNvSpPr>
          <p:nvPr/>
        </p:nvSpPr>
        <p:spPr bwMode="auto">
          <a:xfrm>
            <a:off x="5651500" y="1700213"/>
            <a:ext cx="1944688" cy="4333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arrow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6" name="Линия 16"/>
          <p:cNvSpPr>
            <a:spLocks noChangeShapeType="1"/>
          </p:cNvSpPr>
          <p:nvPr/>
        </p:nvSpPr>
        <p:spPr bwMode="auto">
          <a:xfrm>
            <a:off x="5292725" y="1628775"/>
            <a:ext cx="2881313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7" name="Поле 17"/>
          <p:cNvSpPr txBox="1">
            <a:spLocks noChangeArrowheads="1"/>
          </p:cNvSpPr>
          <p:nvPr/>
        </p:nvSpPr>
        <p:spPr bwMode="auto">
          <a:xfrm>
            <a:off x="6300788" y="1557338"/>
            <a:ext cx="503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i="1">
                <a:solidFill>
                  <a:srgbClr val="FF0000"/>
                </a:solidFill>
              </a:rPr>
              <a:t>a</a:t>
            </a:r>
            <a:endParaRPr lang="ru-RU" altLang="ru-RU" i="1">
              <a:solidFill>
                <a:srgbClr val="FF0000"/>
              </a:solidFill>
            </a:endParaRPr>
          </a:p>
        </p:txBody>
      </p:sp>
      <p:sp>
        <p:nvSpPr>
          <p:cNvPr id="12298" name="Линия 18"/>
          <p:cNvSpPr>
            <a:spLocks noChangeShapeType="1"/>
          </p:cNvSpPr>
          <p:nvPr/>
        </p:nvSpPr>
        <p:spPr bwMode="auto">
          <a:xfrm>
            <a:off x="6372225" y="1628775"/>
            <a:ext cx="217488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 type="triangle" w="sm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9" name="Поле 19"/>
          <p:cNvSpPr txBox="1">
            <a:spLocks noChangeArrowheads="1"/>
          </p:cNvSpPr>
          <p:nvPr/>
        </p:nvSpPr>
        <p:spPr bwMode="auto">
          <a:xfrm>
            <a:off x="5003800" y="17732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i="1">
                <a:solidFill>
                  <a:srgbClr val="0F0FFF"/>
                </a:solidFill>
              </a:rPr>
              <a:t>C</a:t>
            </a:r>
            <a:endParaRPr lang="ru-RU" altLang="ru-RU" i="1">
              <a:solidFill>
                <a:srgbClr val="0F0FFF"/>
              </a:solidFill>
            </a:endParaRPr>
          </a:p>
        </p:txBody>
      </p:sp>
      <p:sp>
        <p:nvSpPr>
          <p:cNvPr id="12300" name="Поле 20"/>
          <p:cNvSpPr txBox="1">
            <a:spLocks noChangeArrowheads="1"/>
          </p:cNvSpPr>
          <p:nvPr/>
        </p:nvSpPr>
        <p:spPr bwMode="auto">
          <a:xfrm>
            <a:off x="6732588" y="21336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bg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i="1">
                <a:solidFill>
                  <a:srgbClr val="0F0FFF"/>
                </a:solidFill>
              </a:rPr>
              <a:t>D</a:t>
            </a:r>
            <a:endParaRPr lang="ru-RU" altLang="ru-RU" i="1">
              <a:solidFill>
                <a:srgbClr val="0F0FFF"/>
              </a:solidFill>
            </a:endParaRPr>
          </a:p>
        </p:txBody>
      </p:sp>
      <p:grpSp>
        <p:nvGrpSpPr>
          <p:cNvPr id="12301" name="Группа 21"/>
          <p:cNvGrpSpPr>
            <a:grpSpLocks/>
          </p:cNvGrpSpPr>
          <p:nvPr/>
        </p:nvGrpSpPr>
        <p:grpSpPr bwMode="auto">
          <a:xfrm>
            <a:off x="7164388" y="4149725"/>
            <a:ext cx="576262" cy="366713"/>
            <a:chOff x="3424" y="2251"/>
            <a:chExt cx="363" cy="231"/>
          </a:xfrm>
        </p:grpSpPr>
        <p:sp>
          <p:nvSpPr>
            <p:cNvPr id="12302" name="Овал 22"/>
            <p:cNvSpPr>
              <a:spLocks noChangeArrowheads="1"/>
            </p:cNvSpPr>
            <p:nvPr/>
          </p:nvSpPr>
          <p:spPr bwMode="auto">
            <a:xfrm flipH="1" flipV="1">
              <a:off x="3424" y="2296"/>
              <a:ext cx="46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12303" name="Поле 23"/>
            <p:cNvSpPr txBox="1">
              <a:spLocks noChangeArrowheads="1"/>
            </p:cNvSpPr>
            <p:nvPr/>
          </p:nvSpPr>
          <p:spPr bwMode="auto">
            <a:xfrm>
              <a:off x="3515" y="2251"/>
              <a:ext cx="2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chemeClr val="hlink"/>
                  </a:solidFill>
                </a:rPr>
                <a:t>M</a:t>
              </a:r>
              <a:endParaRPr lang="ru-RU" altLang="ru-RU" i="1">
                <a:solidFill>
                  <a:schemeClr val="hlink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.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rgbClr val="542240"/>
                </a:solidFill>
              </a:rPr>
              <a:t>Продолжи предложение:</a:t>
            </a:r>
          </a:p>
        </p:txBody>
      </p:sp>
      <p:grpSp>
        <p:nvGrpSpPr>
          <p:cNvPr id="13315" name="Группа 50"/>
          <p:cNvGrpSpPr>
            <a:grpSpLocks/>
          </p:cNvGrpSpPr>
          <p:nvPr/>
        </p:nvGrpSpPr>
        <p:grpSpPr bwMode="auto">
          <a:xfrm>
            <a:off x="1763713" y="3789363"/>
            <a:ext cx="2592387" cy="2376487"/>
            <a:chOff x="1111" y="2387"/>
            <a:chExt cx="1633" cy="1497"/>
          </a:xfrm>
        </p:grpSpPr>
        <p:sp>
          <p:nvSpPr>
            <p:cNvPr id="13322" name="Линия 8"/>
            <p:cNvSpPr>
              <a:spLocks noChangeShapeType="1"/>
            </p:cNvSpPr>
            <p:nvPr/>
          </p:nvSpPr>
          <p:spPr bwMode="auto">
            <a:xfrm flipV="1">
              <a:off x="1156" y="2387"/>
              <a:ext cx="1588" cy="8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Линия 9"/>
            <p:cNvSpPr>
              <a:spLocks noChangeShapeType="1"/>
            </p:cNvSpPr>
            <p:nvPr/>
          </p:nvSpPr>
          <p:spPr bwMode="auto">
            <a:xfrm flipV="1">
              <a:off x="1111" y="3022"/>
              <a:ext cx="1588" cy="8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Линия 13"/>
            <p:cNvSpPr>
              <a:spLocks noChangeShapeType="1"/>
            </p:cNvSpPr>
            <p:nvPr/>
          </p:nvSpPr>
          <p:spPr bwMode="auto">
            <a:xfrm flipV="1">
              <a:off x="1474" y="2523"/>
              <a:ext cx="998" cy="544"/>
            </a:xfrm>
            <a:prstGeom prst="line">
              <a:avLst/>
            </a:prstGeom>
            <a:noFill/>
            <a:ln w="25400">
              <a:solidFill>
                <a:srgbClr val="008000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5" name="Линия 14"/>
            <p:cNvSpPr>
              <a:spLocks noChangeShapeType="1"/>
            </p:cNvSpPr>
            <p:nvPr/>
          </p:nvSpPr>
          <p:spPr bwMode="auto">
            <a:xfrm flipV="1">
              <a:off x="1519" y="3113"/>
              <a:ext cx="998" cy="544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 type="arrow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Поле 16"/>
            <p:cNvSpPr txBox="1">
              <a:spLocks noChangeArrowheads="1"/>
            </p:cNvSpPr>
            <p:nvPr/>
          </p:nvSpPr>
          <p:spPr bwMode="auto">
            <a:xfrm>
              <a:off x="1519" y="2659"/>
              <a:ext cx="2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rgbClr val="19AE0E"/>
                  </a:solidFill>
                </a:rPr>
                <a:t>a</a:t>
              </a:r>
              <a:endParaRPr lang="ru-RU" altLang="ru-RU" i="1">
                <a:solidFill>
                  <a:srgbClr val="19AE0E"/>
                </a:solidFill>
              </a:endParaRPr>
            </a:p>
          </p:txBody>
        </p:sp>
        <p:sp>
          <p:nvSpPr>
            <p:cNvPr id="13327" name="Поле 17"/>
            <p:cNvSpPr txBox="1">
              <a:spLocks noChangeArrowheads="1"/>
            </p:cNvSpPr>
            <p:nvPr/>
          </p:nvSpPr>
          <p:spPr bwMode="auto">
            <a:xfrm>
              <a:off x="1655" y="3249"/>
              <a:ext cx="2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>
                  <a:solidFill>
                    <a:srgbClr val="0F0FFF"/>
                  </a:solidFill>
                </a:rPr>
                <a:t>b</a:t>
              </a:r>
              <a:endParaRPr lang="ru-RU" altLang="ru-RU">
                <a:solidFill>
                  <a:srgbClr val="0F0FFF"/>
                </a:solidFill>
              </a:endParaRPr>
            </a:p>
          </p:txBody>
        </p:sp>
        <p:sp>
          <p:nvSpPr>
            <p:cNvPr id="13328" name="Линия 19"/>
            <p:cNvSpPr>
              <a:spLocks noChangeShapeType="1"/>
            </p:cNvSpPr>
            <p:nvPr/>
          </p:nvSpPr>
          <p:spPr bwMode="auto">
            <a:xfrm>
              <a:off x="1565" y="2704"/>
              <a:ext cx="136" cy="0"/>
            </a:xfrm>
            <a:prstGeom prst="line">
              <a:avLst/>
            </a:prstGeom>
            <a:noFill/>
            <a:ln w="15875">
              <a:solidFill>
                <a:srgbClr val="339966"/>
              </a:solidFill>
              <a:round/>
              <a:headEnd/>
              <a:tailEnd type="triangle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9" name="Линия 20"/>
            <p:cNvSpPr>
              <a:spLocks noChangeShapeType="1"/>
            </p:cNvSpPr>
            <p:nvPr/>
          </p:nvSpPr>
          <p:spPr bwMode="auto">
            <a:xfrm>
              <a:off x="1701" y="3249"/>
              <a:ext cx="136" cy="0"/>
            </a:xfrm>
            <a:prstGeom prst="line">
              <a:avLst/>
            </a:prstGeom>
            <a:noFill/>
            <a:ln w="15875">
              <a:solidFill>
                <a:srgbClr val="0000FF"/>
              </a:solidFill>
              <a:round/>
              <a:headEnd/>
              <a:tailEnd type="triangle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16" name="Группа 52"/>
          <p:cNvGrpSpPr>
            <a:grpSpLocks/>
          </p:cNvGrpSpPr>
          <p:nvPr/>
        </p:nvGrpSpPr>
        <p:grpSpPr bwMode="auto">
          <a:xfrm>
            <a:off x="900113" y="4149725"/>
            <a:ext cx="3671887" cy="1703388"/>
            <a:chOff x="567" y="2614"/>
            <a:chExt cx="2313" cy="1073"/>
          </a:xfrm>
        </p:grpSpPr>
        <p:sp>
          <p:nvSpPr>
            <p:cNvPr id="13318" name="Овал 35"/>
            <p:cNvSpPr>
              <a:spLocks noChangeArrowheads="1"/>
            </p:cNvSpPr>
            <p:nvPr/>
          </p:nvSpPr>
          <p:spPr bwMode="auto">
            <a:xfrm flipH="1">
              <a:off x="839" y="2704"/>
              <a:ext cx="46" cy="4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13319" name="Овал 36"/>
            <p:cNvSpPr>
              <a:spLocks noChangeArrowheads="1"/>
            </p:cNvSpPr>
            <p:nvPr/>
          </p:nvSpPr>
          <p:spPr bwMode="auto">
            <a:xfrm flipH="1">
              <a:off x="2517" y="3566"/>
              <a:ext cx="45" cy="46"/>
            </a:xfrm>
            <a:prstGeom prst="ellipse">
              <a:avLst/>
            </a:prstGeom>
            <a:solidFill>
              <a:srgbClr val="993F75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/>
            </a:p>
          </p:txBody>
        </p:sp>
        <p:sp>
          <p:nvSpPr>
            <p:cNvPr id="13320" name="Поле 37"/>
            <p:cNvSpPr txBox="1">
              <a:spLocks noChangeArrowheads="1"/>
            </p:cNvSpPr>
            <p:nvPr/>
          </p:nvSpPr>
          <p:spPr bwMode="auto">
            <a:xfrm>
              <a:off x="2562" y="3475"/>
              <a:ext cx="31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1600" i="1">
                  <a:solidFill>
                    <a:srgbClr val="993F75"/>
                  </a:solidFill>
                </a:rPr>
                <a:t>M</a:t>
              </a:r>
              <a:endParaRPr lang="ru-RU" altLang="ru-RU" sz="1600" i="1">
                <a:solidFill>
                  <a:srgbClr val="993F75"/>
                </a:solidFill>
              </a:endParaRPr>
            </a:p>
          </p:txBody>
        </p:sp>
        <p:sp>
          <p:nvSpPr>
            <p:cNvPr id="13321" name="Поле 38"/>
            <p:cNvSpPr txBox="1">
              <a:spLocks noChangeArrowheads="1"/>
            </p:cNvSpPr>
            <p:nvPr/>
          </p:nvSpPr>
          <p:spPr bwMode="auto">
            <a:xfrm>
              <a:off x="567" y="2614"/>
              <a:ext cx="22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bg2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i="1">
                  <a:solidFill>
                    <a:schemeClr val="hlink"/>
                  </a:solidFill>
                </a:rPr>
                <a:t>C</a:t>
              </a:r>
              <a:endParaRPr lang="ru-RU" altLang="ru-RU" i="1">
                <a:solidFill>
                  <a:schemeClr val="hlink"/>
                </a:solidFill>
              </a:endParaRPr>
            </a:p>
          </p:txBody>
        </p:sp>
      </p:grpSp>
      <p:sp>
        <p:nvSpPr>
          <p:cNvPr id="13317" name="Прямоуг. 5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700213"/>
            <a:ext cx="8229600" cy="18669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4000" smtClean="0">
                <a:solidFill>
                  <a:schemeClr val="bg2"/>
                </a:solidFill>
              </a:rPr>
              <a:t>  </a:t>
            </a:r>
            <a:r>
              <a:rPr lang="ru-RU" altLang="ru-RU" sz="4000" b="1" i="1" smtClean="0">
                <a:solidFill>
                  <a:schemeClr val="bg2"/>
                </a:solidFill>
              </a:rPr>
              <a:t>ВЕКТОРЫ НАЗЫВАЮТСЯ РАВНЫМИ, ЕСЛИ ….. И ИХ ДЛИНЫ …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алют">
  <a:themeElements>
    <a:clrScheme name="1_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1_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1_Салют 2">
    <a:dk1>
      <a:srgbClr val="0000A4"/>
    </a:dk1>
    <a:lt1>
      <a:srgbClr val="CCFFFF"/>
    </a:lt1>
    <a:dk2>
      <a:srgbClr val="000066"/>
    </a:dk2>
    <a:lt2>
      <a:srgbClr val="00FFFF"/>
    </a:lt2>
    <a:accent1>
      <a:srgbClr val="51B2E3"/>
    </a:accent1>
    <a:accent2>
      <a:srgbClr val="04E8AC"/>
    </a:accent2>
    <a:accent3>
      <a:srgbClr val="AAAAB8"/>
    </a:accent3>
    <a:accent4>
      <a:srgbClr val="AEDADA"/>
    </a:accent4>
    <a:accent5>
      <a:srgbClr val="B3D5EF"/>
    </a:accent5>
    <a:accent6>
      <a:srgbClr val="03D29B"/>
    </a:accent6>
    <a:hlink>
      <a:srgbClr val="FF3399"/>
    </a:hlink>
    <a:folHlink>
      <a:srgbClr val="8F5FD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2940</TotalTime>
  <Words>705</Words>
  <Application>Microsoft Office PowerPoint</Application>
  <PresentationFormat>Экран (4:3)</PresentationFormat>
  <Paragraphs>147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Wingdings</vt:lpstr>
      <vt:lpstr>Calibri</vt:lpstr>
      <vt:lpstr>Arial Black</vt:lpstr>
      <vt:lpstr>Times New Roman</vt:lpstr>
      <vt:lpstr>Symbol</vt:lpstr>
      <vt:lpstr>Пиксел</vt:lpstr>
      <vt:lpstr>1_Салют</vt:lpstr>
      <vt:lpstr>Урок геометрии:  «Действия с векторами»</vt:lpstr>
      <vt:lpstr>« Учиться можно только весело…Чтобы переваривать знания, надо поглощать их с аппетитом»                     Анатоль Франс</vt:lpstr>
      <vt:lpstr>Историческая справка</vt:lpstr>
      <vt:lpstr>Что такое вектор?</vt:lpstr>
      <vt:lpstr>Заполни пропуски:</vt:lpstr>
      <vt:lpstr>Заполни пропуски: </vt:lpstr>
      <vt:lpstr>Заполни пропуски:</vt:lpstr>
      <vt:lpstr>Заполни пропуски:</vt:lpstr>
      <vt:lpstr>Продолжи предложение:</vt:lpstr>
      <vt:lpstr>                    Задача </vt:lpstr>
      <vt:lpstr>                     Задача</vt:lpstr>
      <vt:lpstr>Откладывание вектора от данной точки</vt:lpstr>
      <vt:lpstr>Задачи:</vt:lpstr>
      <vt:lpstr>Презентация PowerPoint</vt:lpstr>
      <vt:lpstr>Презентация PowerPoint</vt:lpstr>
      <vt:lpstr>Итог урока</vt:lpstr>
      <vt:lpstr>Презентация PowerPoint</vt:lpstr>
    </vt:vector>
  </TitlesOfParts>
  <Company>School554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векторы</dc:title>
  <dc:creator>Novik</dc:creator>
  <cp:lastModifiedBy>admin</cp:lastModifiedBy>
  <cp:revision>87</cp:revision>
  <dcterms:created xsi:type="dcterms:W3CDTF">2004-06-04T05:14:07Z</dcterms:created>
  <dcterms:modified xsi:type="dcterms:W3CDTF">2015-04-08T16:28:12Z</dcterms:modified>
</cp:coreProperties>
</file>