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80" r:id="rId24"/>
    <p:sldId id="282" r:id="rId25"/>
    <p:sldId id="283" r:id="rId26"/>
    <p:sldId id="287" r:id="rId27"/>
    <p:sldId id="284" r:id="rId28"/>
    <p:sldId id="285" r:id="rId29"/>
    <p:sldId id="286" r:id="rId30"/>
    <p:sldId id="279" r:id="rId31"/>
    <p:sldId id="27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43B3-ADD5-4409-9451-E4DCB3825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47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DFC2-018D-4020-9B7F-27807B6931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54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364AA-314D-4A76-AFF2-38F7BC137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87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C209A3-757E-44AF-AB71-E84CE442B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4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3DD8-4436-4DE2-9108-4CF2B4A5E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7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DEC3-4814-4AC7-BDCD-58F60FFB6F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16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BA558-E2D2-4E0E-B970-C28507A39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4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BC99-D813-41C7-9ABE-C0B806FCE5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3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F0D6F-843C-43E9-93F8-453B05D55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6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AAF34-CF2B-4655-B455-34656DB7E6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88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2E82C-88A0-47FC-9190-95EA5FA76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30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1CB3-BF45-4E95-AB44-24183B068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2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E45026-4A01-4C2D-B01D-47720FDF8F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05-&#1052;&#1091;&#1089;&#1086;&#1088;&#1075;&#1089;&#1082;&#1080;&#1081;%20%20_&#1041;&#1086;&#1088;&#1080;&#1089;%20&#1043;&#1086;&#1076;&#1091;&#1085;&#1086;&#1074;_%20&#1055;&#1088;&#1077;&#1083;&#1102;&#1076;&#1080;&#1103;%20&#1082;%20&#1089;&#1094;&#1077;&#1085;&#1077;%20&#1082;&#1086;&#1088;&#1086;&#1085;&#1072;&#1094;&#1080;&#1080;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53;&#1072;%20&#1089;&#1077;&#1074;&#1077;&#1088;&#1077;%20&#1076;&#1080;&#1082;&#1086;&#1084;.mp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80;&#1084;&#1089;&#1082;&#1080;&#1081;-&#1050;&#1086;&#1088;&#1089;&#1072;&#1082;&#1086;&#1074;%20&#1057;&#1085;&#1077;&#1075;&#1091;&#1088;&#1086;&#1095;&#1082;&#1072;%203-&#1103;%20&#1087;&#1077;&#1089;&#1085;&#1103;%20&#1051;&#1077;&#1083;&#1103;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80;&#1084;&#1089;&#1082;&#1080;&#1081;-&#1050;&#1086;&#1088;&#1089;&#1072;&#1082;&#1086;&#1074;%20-%20&#1064;&#1077;&#1093;&#1077;&#1088;&#1077;&#1079;&#1072;&#1076;&#1072;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03%20-%20&#1064;&#1091;&#1073;&#1077;&#1088;&#1090;%20-%20&#1057;&#1077;&#1088;&#1077;&#1085;&#1072;&#1076;&#1072;.mp3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03%20-%20Ave%20Maria.mp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062%20&#1064;&#1059;&#1052;&#1040;&#1053;%20-%20&#1050;&#1054;&#1053;&#1062;&#1045;&#1056;&#1058;%20&#1044;&#1051;&#1071;%20&#1060;&#1054;&#1056;&#1058;&#1045;&#1055;&#1048;&#1040;&#1053;&#1054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64;&#1086;&#1087;&#1077;&#1085;%20-%20&#1042;&#1072;&#1083;&#1100;&#1089;%20&#8470;10.mp3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03.%20&#1042;&#1040;&#1043;&#1053;&#1045;&#1056;%20-%20&#1055;&#1054;&#1051;&#1045;&#1058;%20&#1042;&#1040;&#1051;&#1068;&#1050;&#1048;&#1056;&#1048;&#1048;.mp3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1064;&#1090;&#1088;&#1072;&#1091;&#1089;%20-%20&#1052;&#1072;&#1088;&#1096;%20&#1056;&#1072;&#1076;&#1077;&#1094;&#1082;&#1086;&#1075;&#1086;.mp3" TargetMode="External"/><Relationship Id="rId1" Type="http://schemas.openxmlformats.org/officeDocument/2006/relationships/audio" Target="file:///E:\04%20-%20&#1048;.&#1064;&#1090;&#1088;&#1072;&#1091;&#1089;%20-%20&#1051;&#1102;&#1073;&#1080;&#1084;&#1099;&#1081;%20&#1074;&#1072;&#1083;&#1100;&#1089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2.&#1064;&#1058;&#1056;&#1040;&#1059;&#1057;%20-%20&#1051;&#1045;&#1058;&#1059;&#1063;&#1040;&#1071;%20&#1052;&#1067;&#1064;&#1068;%20(&#1059;&#1042;&#1045;&#1056;&#1058;&#1070;&#1056;&#1040;)%20&#1089;&#1099;&#1085;.mp3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07%20&#1056;&#1086;&#1089;&#1089;&#1080;&#1085;&#1080;%20-%20&#1057;&#1086;&#1088;&#1086;&#1082;&#1072;%20&#1042;&#1086;&#1088;&#1086;&#1074;&#1082;&#1072;.mp3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03_-_&#1058;&#1072;&#1085;&#1077;&#1094;_(&#1058;&#1072;&#1088;&#1072;&#1085;&#1090;&#1077;&#1083;&#1083;&#1072;)_-_&#1044;&#1078;&#1086;&#1072;&#1082;&#1082;&#1080;&#1085;&#1086;_&#1056;&#1086;&#1089;&#1089;&#1080;&#1085;&#1080;.mp3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19_-_&#1052;&#1080;&#1083;&#1072;&#1103;_&#1040;&#1080;&#1076;&#1072;_&#1048;&#1079;_&#1054;&#1087;&#1077;&#1088;&#1099;_&#1040;&#1080;&#1076;&#1072;_-_&#1044;&#1078;&#1091;&#1079;&#1077;&#1087;&#1087;&#1077;_&#1042;&#1077;&#1088;&#1076;&#1080;.mp3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''&#1058;&#1088;&#1072;&#1074;&#1080;&#1072;&#1090;&#1072;'',%20&#1087;&#1088;&#1077;&#1083;&#1102;&#1076;&#1080;&#1103;.mp3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3%20&#1052;.&#1043;&#1083;&#1080;&#1085;&#1082;&#1072;%20-%20&#1042;&#1072;&#1083;&#1100;&#1089;%20&#1080;&#1079;%20&#1054;&#1087;&#1077;&#1088;&#1099;%20&#1048;&#1074;&#1072;&#1085;%20&#1057;&#1091;&#1089;&#1072;&#1085;&#1080;&#1085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43;&#1083;&#1080;&#1085;&#1082;&#1072;_-_&#1059;&#1074;&#1077;&#1088;&#1090;&#1102;&#1088;&#1072;(&#1056;&#1091;&#1089;&#1083;&#1072;&#1085;_&#1080;_&#1051;&#1102;&#1076;&#1084;&#1080;&#1083;&#1072;)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5.&#1063;&#1040;&#1049;&#1050;&#1054;&#1042;&#1057;&#1050;&#1048;&#1049;%20-%20&#1051;&#1045;&#1041;&#1045;&#1044;&#1048;&#1053;&#1054;&#1045;%20&#1054;&#1047;&#1045;&#1056;&#1054;%20(&#1057;&#1062;&#1045;&#1053;&#1040;)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3.&#1063;&#1040;&#1049;&#1050;&#1054;&#1042;&#1057;&#1050;&#1048;&#1049;%20-%20&#1064;&#1045;&#1051;&#1050;&#1059;&#1053;&#1063;&#1048;&#1050;%20(&#1052;&#1040;&#1056;&#1064;)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63;&#1072;&#1081;&#1082;&#1086;&#1074;&#1089;&#1082;&#1080;&#1081;%20-%20&#1041;&#1072;&#1083;&#1077;&#1090;%20''&#1057;&#1087;&#1103;&#1097;&#1072;&#1103;%20&#1082;&#1088;&#1072;&#1089;&#1072;&#1074;&#1080;&#1094;&#1072;'',%20&#1055;&#1072;&#1085;&#1086;&#1088;&#1072;&#1084;&#1072;.wma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ru-RU" sz="4400"/>
              <a:t>Музыка </a:t>
            </a:r>
            <a:r>
              <a:rPr lang="en-US" altLang="ru-RU" sz="4400"/>
              <a:t>XIX</a:t>
            </a:r>
            <a:r>
              <a:rPr lang="ru-RU" altLang="ru-RU" sz="4400"/>
              <a:t> века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Модест Петрович Мусоргский </a:t>
            </a:r>
            <a:br>
              <a:rPr lang="ru-RU" altLang="ru-RU" sz="4000"/>
            </a:br>
            <a:r>
              <a:rPr lang="ru-RU" altLang="ru-RU" sz="4000"/>
              <a:t>(1839-1881 г)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800"/>
              <a:t>Оперы «Борис Годунов» (1869г.), «Хованщина» (1872г.), «Сорочинская ярмарка» - стали значительным явлением в русской музыке.</a:t>
            </a:r>
          </a:p>
        </p:txBody>
      </p:sp>
      <p:pic>
        <p:nvPicPr>
          <p:cNvPr id="14343" name="Picture 7" descr="r_pic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600200"/>
            <a:ext cx="33416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19200" y="6172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Автор картины И.Е. Репин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оперы «Борис Годунов» Мусоргский. 1869</a:t>
            </a:r>
          </a:p>
        </p:txBody>
      </p:sp>
      <p:pic>
        <p:nvPicPr>
          <p:cNvPr id="15369" name="Picture 9" descr="2687503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600200"/>
            <a:ext cx="47752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05-Мусоргский  _Борис Годунов_ Прелюдия к сцене коронаци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4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Александр Сергеевич Даргомыжский. (1813- 1869г.)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К лучшим произведениям Даргомыжского относится опера «Русалка» ( 1855г.) и незаконченная опера «Каменный гость» (1866-1869г.). В творчестве композитора центральное место занимают романсы. ( Свыше 100 романсов.). Самые известные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-«Я вас любил (на стихи А.С. Пушкина), «И скучно и грустно», «Мне грустно» (на стихи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М.Ю.Лермонтова).</a:t>
            </a:r>
          </a:p>
        </p:txBody>
      </p:sp>
      <p:pic>
        <p:nvPicPr>
          <p:cNvPr id="16390" name="Picture 6" descr="313375091_tonne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325755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На севере диком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400800" y="601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На севере диком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04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Николай Андреевич Римский – Корсаков ( 1844 – 1908г. )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800"/>
              <a:t>Основу творческого наследия составили оперы многие из которых написаны по произведениям русских писателей </a:t>
            </a:r>
          </a:p>
          <a:p>
            <a:r>
              <a:rPr lang="ru-RU" altLang="ru-RU" sz="2800"/>
              <a:t>«Снегурочка» (1881г. по пьесе Островского)</a:t>
            </a:r>
          </a:p>
        </p:txBody>
      </p:sp>
      <p:pic>
        <p:nvPicPr>
          <p:cNvPr id="17414" name="Picture 6" descr="1102-29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1600200"/>
            <a:ext cx="35718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90600" y="6324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Автор И.Е. Репин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«Снегурочка» (1881г. по пьесе Островского) Римский – Корсаков </a:t>
            </a:r>
          </a:p>
        </p:txBody>
      </p:sp>
      <p:pic>
        <p:nvPicPr>
          <p:cNvPr id="18437" name="Picture 5" descr="image00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1600200"/>
            <a:ext cx="62626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Римский-Корсаков Снегурочка 3-я песня Лел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79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оперы «Шехерезада» Римский – Корсаков </a:t>
            </a:r>
          </a:p>
        </p:txBody>
      </p:sp>
      <p:pic>
        <p:nvPicPr>
          <p:cNvPr id="33798" name="Picture 6" descr="08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6705600" cy="504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Римский-Корсаков - Шехереза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513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  <p:bldLst>
      <p:bldP spid="337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ЗАПАДНОЕВРОПЕЙСКАЯ </a:t>
            </a:r>
            <a:r>
              <a:rPr lang="ru-RU" altLang="ru-RU" sz="4000" b="1" i="1"/>
              <a:t>МУЗЫКА</a:t>
            </a:r>
            <a:endParaRPr lang="ru-RU" altLang="ru-RU" sz="40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/>
              <a:t>XIX</a:t>
            </a:r>
            <a:r>
              <a:rPr lang="ru-RU" altLang="ru-RU" sz="2400"/>
              <a:t> в. – век расцвета музыкального культуры Западной Европы. Возникают новые способы музыкального выражения, обнаруживая глубокую индивидуальность потенциала композиторов</a:t>
            </a:r>
            <a:endParaRPr lang="en-US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Произведения композиторов-романтиков, передавая богатство мира душевных переживаний человека, оттенки его персонального чувствования, составляют основу современного концертного репертуара. Романтизм – не просто лирика, но господство чувств, страстей, душевных стихий, которые познаются лишь в уголках собственной души.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Франц Петер Шуберт</a:t>
            </a:r>
            <a:r>
              <a:rPr lang="ru-RU" altLang="ru-RU"/>
              <a:t> 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австрийский композитор, один из крупнейших представителей венской классической музыкальной школы и один из основоположников романтизма в музыке </a:t>
            </a:r>
          </a:p>
        </p:txBody>
      </p:sp>
      <p:pic>
        <p:nvPicPr>
          <p:cNvPr id="37897" name="Picture 9" descr="Franz_Schubert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39338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172200" y="6172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Серенада</a:t>
            </a:r>
          </a:p>
        </p:txBody>
      </p:sp>
      <p:pic>
        <p:nvPicPr>
          <p:cNvPr id="37903" name="03 - Шуберт - Серена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8504" fill="hold"/>
                                        <p:tgtEl>
                                          <p:spTgt spid="379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3"/>
                </p:tgtEl>
              </p:cMediaNode>
            </p:audio>
          </p:childTnLst>
        </p:cTn>
      </p:par>
    </p:tnLst>
    <p:bldLst>
      <p:bldP spid="37892" grpId="0"/>
      <p:bldP spid="378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Аве Мария. Шуберт</a:t>
            </a:r>
          </a:p>
        </p:txBody>
      </p:sp>
      <p:pic>
        <p:nvPicPr>
          <p:cNvPr id="40966" name="Picture 6" descr="information_items_120032517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19200"/>
            <a:ext cx="5562600" cy="536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Рихтер, Адриан Людвиг</a:t>
            </a:r>
            <a:br>
              <a:rPr lang="ru-RU" altLang="ru-RU"/>
            </a:br>
            <a:r>
              <a:rPr lang="ru-RU" altLang="ru-RU"/>
              <a:t>Аве Мария </a:t>
            </a:r>
          </a:p>
        </p:txBody>
      </p:sp>
      <p:pic>
        <p:nvPicPr>
          <p:cNvPr id="40968" name="03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001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  <p:bldLst>
      <p:bldP spid="40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Роберт Шуман</a:t>
            </a:r>
            <a:r>
              <a:rPr lang="ru-RU" altLang="ru-RU"/>
              <a:t> (1810-1856)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r>
              <a:rPr lang="ru-RU" altLang="ru-RU" sz="2800"/>
              <a:t>Он, как и Роберт Шуман – создатель нового жанра немецкой песни Lied</a:t>
            </a:r>
          </a:p>
        </p:txBody>
      </p:sp>
      <p:pic>
        <p:nvPicPr>
          <p:cNvPr id="43014" name="Picture 6" descr="200px-Robert_Schumann_1839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7353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53000" y="4191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Концерт для фортепиано</a:t>
            </a:r>
          </a:p>
        </p:txBody>
      </p:sp>
      <p:pic>
        <p:nvPicPr>
          <p:cNvPr id="43016" name="062 ШУМАН - КОНЦЕРТ ДЛЯ ФОРТЕПИА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2050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  <p:bldLst>
      <p:bldP spid="43010" grpId="0"/>
      <p:bldP spid="430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Вступление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Для России </a:t>
            </a:r>
            <a:r>
              <a:rPr lang="en-US" altLang="ru-RU"/>
              <a:t>XIX</a:t>
            </a:r>
            <a:r>
              <a:rPr lang="ru-RU" altLang="ru-RU"/>
              <a:t> век стал эпохой формирования национальной музыкальной школы</a:t>
            </a:r>
            <a:endParaRPr lang="en-US" altLang="ru-RU"/>
          </a:p>
          <a:p>
            <a:pPr>
              <a:lnSpc>
                <a:spcPct val="90000"/>
              </a:lnSpc>
            </a:pPr>
            <a:r>
              <a:rPr lang="ru-RU" altLang="ru-RU"/>
              <a:t>Традиции оперной, камерно- вокальной и симфонической музыке сложились в этом веке. На этот процесс решающее влияние оказали, с одной стороны, западноевропейская  культура, а с другой - русский фольклор.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Фредерик Шопен</a:t>
            </a:r>
            <a:r>
              <a:rPr lang="en-US" altLang="ru-RU" b="1"/>
              <a:t> </a:t>
            </a:r>
            <a:r>
              <a:rPr lang="ru-RU" altLang="ru-RU" b="1"/>
              <a:t>(1810-1849) 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/>
              <a:t>Шопена однажды спросили, каким словом можно определить основное настроение его музыки. Композитор ответил, что в его родном польском языке есть такое слово </a:t>
            </a:r>
            <a:r>
              <a:rPr lang="en-US" altLang="ru-RU" sz="2400"/>
              <a:t>-</a:t>
            </a:r>
            <a:r>
              <a:rPr lang="ru-RU" altLang="ru-RU" sz="2400"/>
              <a:t> это &lt;&lt;жаль&gt;&gt; (zal) </a:t>
            </a:r>
          </a:p>
        </p:txBody>
      </p:sp>
      <p:pic>
        <p:nvPicPr>
          <p:cNvPr id="45063" name="Picture 7" descr="200px-Image-Frederic_Chopin_photo_downsampled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32105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Шопен - Вальс №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0198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Вальс №10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3392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</p:childTnLst>
        </p:cTn>
      </p:par>
    </p:tnLst>
    <p:bldLst>
      <p:bldP spid="45060" grpId="0"/>
      <p:bldP spid="4506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Рихард</a:t>
            </a:r>
            <a:r>
              <a:rPr lang="en-US" altLang="ru-RU" b="1"/>
              <a:t> </a:t>
            </a:r>
            <a:r>
              <a:rPr lang="ru-RU" altLang="ru-RU"/>
              <a:t>Вагнер</a:t>
            </a:r>
            <a:r>
              <a:rPr lang="en-US" altLang="ru-RU"/>
              <a:t> (</a:t>
            </a:r>
            <a:r>
              <a:rPr lang="ru-RU" altLang="ru-RU"/>
              <a:t>1813 </a:t>
            </a:r>
            <a:r>
              <a:rPr lang="en-US" altLang="ru-RU"/>
              <a:t>-1883)</a:t>
            </a:r>
            <a:r>
              <a:rPr lang="ru-RU" altLang="ru-RU"/>
              <a:t> 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r>
              <a:rPr lang="ru-RU" altLang="ru-RU" sz="2400"/>
              <a:t>один из наиболее выдающихся немецких композиторов, музыкант гениальной одаренности, творчество которого оставило глубочайший след в истории европейского музыкального искусства</a:t>
            </a:r>
          </a:p>
        </p:txBody>
      </p:sp>
      <p:pic>
        <p:nvPicPr>
          <p:cNvPr id="47112" name="Picture 8" descr="PH0943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48615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85800" y="62166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РИХАРД ВАГНЕР</a:t>
            </a:r>
            <a:r>
              <a:rPr lang="ru-RU" altLang="ru-RU"/>
              <a:t>. Портрет работы Ф.Ленбаха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324600" y="60198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Полет валькирий</a:t>
            </a:r>
          </a:p>
        </p:txBody>
      </p:sp>
      <p:pic>
        <p:nvPicPr>
          <p:cNvPr id="47115" name="03. ВАГНЕР - ПОЛЕТ ВАЛЬКИРИ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112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  <p:bldLst>
      <p:bldP spid="47106" grpId="0"/>
      <p:bldP spid="471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Штраус, Иоганн (отец) </a:t>
            </a:r>
            <a:br>
              <a:rPr lang="ru-RU" altLang="ru-RU" sz="4000" b="1"/>
            </a:br>
            <a:r>
              <a:rPr lang="ru-RU" altLang="ru-RU" sz="4000" b="1"/>
              <a:t>(1804-1849</a:t>
            </a:r>
            <a:r>
              <a:rPr lang="ru-RU" altLang="ru-RU" sz="4000"/>
              <a:t> </a:t>
            </a:r>
            <a:r>
              <a:rPr lang="ru-RU" altLang="ru-RU" sz="4000" b="1"/>
              <a:t>)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австрийский композитор, скрипач и дирижёр. Его по праву считают родоначальником музыкальной династии Штраусов. Трое его сыновей — Иоганн, Йозеф и Эдуард — тоже стали известными композиторами. Наследие композитора насчитывает 251 творение (в том числе 152 вальса!) </a:t>
            </a:r>
          </a:p>
        </p:txBody>
      </p:sp>
      <p:pic>
        <p:nvPicPr>
          <p:cNvPr id="53254" name="Picture 6" descr="Johann_Strauss_I_(1)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323691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267200" y="621665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Любимый вальс</a:t>
            </a:r>
          </a:p>
        </p:txBody>
      </p:sp>
      <p:pic>
        <p:nvPicPr>
          <p:cNvPr id="53259" name="04 - И.Штраус - Любимый валь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Штраус - Марш Радецкого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391400" y="6248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Марш Радецкого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277" fill="hold"/>
                                        <p:tgtEl>
                                          <p:spTgt spid="53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107" fill="hold"/>
                                        <p:tgtEl>
                                          <p:spTgt spid="53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0"/>
                </p:tgtEl>
              </p:cMediaNode>
            </p:audio>
          </p:childTnLst>
        </p:cTn>
      </p:par>
    </p:tnLst>
    <p:bldLst>
      <p:bldP spid="53250" grpId="1"/>
      <p:bldP spid="5325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Иоганн Штраус (сын)</a:t>
            </a:r>
            <a:r>
              <a:rPr lang="ru-RU" altLang="ru-RU" sz="4000"/>
              <a:t> </a:t>
            </a:r>
            <a:br>
              <a:rPr lang="ru-RU" altLang="ru-RU" sz="4000"/>
            </a:br>
            <a:r>
              <a:rPr lang="ru-RU" altLang="ru-RU" sz="4000"/>
              <a:t>(1825-1899)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называют "королем вальса". Его творчество насквозь проникнуто духом Вены с ее давней, ставшей традицией, любовью к танцу. Неиссякаемое вдохновение в соединении с высочайшим мастерством сделало Штрауса подлинным классиком танцевальной музыки. Благодаря ему венский вальс вышел за пределы XIX в. и стал частью сегодняшней музыкальной жизни. </a:t>
            </a:r>
          </a:p>
        </p:txBody>
      </p:sp>
      <p:pic>
        <p:nvPicPr>
          <p:cNvPr id="51207" name="Picture 7" descr="411px-Johann_Strauss_II_(3)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338" y="1600200"/>
            <a:ext cx="31067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оперы «Летучая мышь» Штраус (сын)</a:t>
            </a:r>
          </a:p>
        </p:txBody>
      </p:sp>
      <p:pic>
        <p:nvPicPr>
          <p:cNvPr id="55302" name="Picture 6" descr="fledermou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400800" cy="468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12.ШТРАУС - ЛЕТУЧАЯ МЫШЬ (УВЕРТЮРА) сы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1219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  <p:bldLst>
      <p:bldP spid="55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Джоаккино Антонио Россини (1792-1868 )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Россини был, главным образом, композитором комических опер, так называемых опер-буфф, некоторые из которых и по сей день ставят на оперных сценах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 	Оперы: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Брачный вексель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Странный случай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Шёлковая лестница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Камень преткновения </a:t>
            </a:r>
          </a:p>
        </p:txBody>
      </p:sp>
      <p:pic>
        <p:nvPicPr>
          <p:cNvPr id="57351" name="Picture 7" descr="Rossini-portrait-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25" y="1600200"/>
            <a:ext cx="33591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553200" y="621665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Сорока Воровка</a:t>
            </a:r>
          </a:p>
        </p:txBody>
      </p:sp>
      <p:pic>
        <p:nvPicPr>
          <p:cNvPr id="57354" name="07 Россини - Сорока Воров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4780" fill="hold"/>
                                        <p:tgtEl>
                                          <p:spTgt spid="57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4"/>
                </p:tgtEl>
              </p:cMediaNode>
            </p:audio>
          </p:childTnLst>
        </p:cTn>
      </p:par>
    </p:tnLst>
    <p:bldLst>
      <p:bldP spid="57348" grpId="0"/>
      <p:bldP spid="573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Танец «Тарантелла». Россини</a:t>
            </a:r>
          </a:p>
        </p:txBody>
      </p:sp>
      <p:pic>
        <p:nvPicPr>
          <p:cNvPr id="64523" name="Picture 11" descr="25673369_Karl_Blehen_Tarantella_1835_SZH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1600200"/>
            <a:ext cx="349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324600" y="2819400"/>
            <a:ext cx="167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Карл Блехен Тарантелла 1835 г. </a:t>
            </a:r>
          </a:p>
        </p:txBody>
      </p:sp>
      <p:pic>
        <p:nvPicPr>
          <p:cNvPr id="64525" name="03_-_Танец_(Тарантелла)_-_Джоаккино_Россин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72" fill="hold"/>
                                        <p:tgtEl>
                                          <p:spTgt spid="64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5"/>
                </p:tgtEl>
              </p:cMediaNode>
            </p:audio>
          </p:childTnLst>
        </p:cTn>
      </p:par>
    </p:tnLst>
    <p:bldLst>
      <p:bldP spid="645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>
                <a:solidFill>
                  <a:schemeClr val="tx1"/>
                </a:solidFill>
              </a:rPr>
              <a:t>Джузеппе Верди (1813-1901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800"/>
              <a:t>последний великий классик в трехвековой истории итальянского оперного искусства. Нет в мире музыкального театра, в котором не ставились бы оперы Верди</a:t>
            </a:r>
          </a:p>
        </p:txBody>
      </p:sp>
      <p:pic>
        <p:nvPicPr>
          <p:cNvPr id="59399" name="Picture 7" descr="200px-Verd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3475038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195388" y="624681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Джованни Больдини. </a:t>
            </a:r>
            <a:r>
              <a:rPr lang="ru-RU" altLang="ru-RU" i="1"/>
              <a:t>Джузеппе Верди</a:t>
            </a:r>
            <a:r>
              <a:rPr lang="ru-RU" altLang="ru-RU"/>
              <a:t>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419600" y="62484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«Милая Аида» из «Оперы Аида»</a:t>
            </a:r>
          </a:p>
        </p:txBody>
      </p:sp>
      <p:pic>
        <p:nvPicPr>
          <p:cNvPr id="59402" name="19_-_Милая_Аида_Из_Оперы_Аида_-_Джузеппе_Верд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239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  <p:bldLst>
      <p:bldP spid="59396" grpId="0"/>
      <p:bldP spid="593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оперы  «Травиата» Верди</a:t>
            </a:r>
          </a:p>
        </p:txBody>
      </p:sp>
      <p:pic>
        <p:nvPicPr>
          <p:cNvPr id="61445" name="Picture 5" descr="traviata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315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" name="''Травиата'', прелюд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167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  <p:bldLst>
      <p:bldP spid="614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Заключение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/>
              <a:t>XIX</a:t>
            </a:r>
            <a:r>
              <a:rPr lang="ru-RU" altLang="ru-RU" sz="2400"/>
              <a:t> в. - век торжества фортепианной «литературы». Совершенствуется не только конструкция фортепиано, но и техника игры на нем, раскрывается его способность к созданию певческой кантилены, выразительных мелодических линий. Ритмика композиторов освободилась от «оков» цезур и строгой мерности танцевальных фигур. Романтические композиции наполнились импровизационной непринужденностью, когда мелодия следует за изменчивостью движений чувств, как задумал автор и как способен чувствовать исполнитель. Усиливается роль нюансировки и роль музыкального исполнительства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Михаил Иванович Глинка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/>
              <a:t>получив серьёзное музыкальное образование в Европе, сумел первым глубоко осознать особенности русской национальной музыки. Композиторское мастерство Глинки ярче всего проявилось в двух операх- «Жизнь за царя» («Иван Сусанин») и «Руслан и Людмила» </a:t>
            </a:r>
          </a:p>
        </p:txBody>
      </p:sp>
      <p:pic>
        <p:nvPicPr>
          <p:cNvPr id="7174" name="Picture 6" descr="4458614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876675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Список ресурсов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http://www.richard-wagner.ru/ </a:t>
            </a:r>
          </a:p>
          <a:p>
            <a:r>
              <a:rPr lang="ru-RU" altLang="ru-RU"/>
              <a:t>http://www.krugosvet.ru/articles/htm </a:t>
            </a:r>
          </a:p>
          <a:p>
            <a:r>
              <a:rPr lang="ru-RU" altLang="ru-RU"/>
              <a:t>http://ru.wikipedia.org/wiki/</a:t>
            </a:r>
            <a:r>
              <a:rPr lang="en-US" altLang="ru-RU"/>
              <a:t> </a:t>
            </a:r>
          </a:p>
          <a:p>
            <a:r>
              <a:rPr lang="ru-RU" altLang="ru-RU"/>
              <a:t>http://fchopin.ru/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altLang="ru-RU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оперы «</a:t>
            </a:r>
            <a:r>
              <a:rPr lang="ru-RU" altLang="ru-RU" sz="4000" b="1"/>
              <a:t>Иван Сусанин</a:t>
            </a:r>
            <a:r>
              <a:rPr lang="ru-RU" altLang="ru-RU" sz="4000"/>
              <a:t>» </a:t>
            </a:r>
            <a:r>
              <a:rPr lang="ru-RU" altLang="ru-RU" sz="2500"/>
              <a:t>Глинка</a:t>
            </a:r>
            <a:r>
              <a:rPr lang="ru-RU" altLang="ru-RU" sz="4000"/>
              <a:t> </a:t>
            </a:r>
          </a:p>
        </p:txBody>
      </p:sp>
      <p:pic>
        <p:nvPicPr>
          <p:cNvPr id="8198" name="Picture 6" descr="119616645959967311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7162800" cy="495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13 М.Глинка - Вальс из Оперы Иван Сусани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53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«Руслан и Людмила» Глинка</a:t>
            </a:r>
          </a:p>
        </p:txBody>
      </p:sp>
      <p:pic>
        <p:nvPicPr>
          <p:cNvPr id="9221" name="Picture 5" descr="Ruslani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600200"/>
            <a:ext cx="3657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800"/>
              <a:t>Опера- сказка «Руслан и Людмила» написана на сюжет одноимённой поэмы А.С. Пушкина. В создании образа большую роль играет оркестр.</a:t>
            </a:r>
          </a:p>
        </p:txBody>
      </p:sp>
      <p:pic>
        <p:nvPicPr>
          <p:cNvPr id="9223" name="Глинка_-_Увертюра(Руслан_и_Людмила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7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Чайковский Петр Ильич 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Творчество П.И. Чайковского – яркая страница в истории не только отечественного, но и зарубежного музыкального искусства. В творческом наследии композитора – 6 симфоний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Самые известные сочинения- Первый фортепианный концерт (1875г.), концерт для скрипки (1878г. ) и Вариации на тему рококо (1876г.) </a:t>
            </a:r>
          </a:p>
        </p:txBody>
      </p:sp>
      <p:pic>
        <p:nvPicPr>
          <p:cNvPr id="10247" name="Picture 7" descr="1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9560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балета «</a:t>
            </a:r>
            <a:r>
              <a:rPr lang="ru-RU" altLang="ru-RU" sz="4000" b="1"/>
              <a:t>Лебединое озеро</a:t>
            </a:r>
            <a:r>
              <a:rPr lang="ru-RU" altLang="ru-RU" sz="4000"/>
              <a:t>» Чайковский. 1876г.</a:t>
            </a:r>
          </a:p>
        </p:txBody>
      </p:sp>
      <p:pic>
        <p:nvPicPr>
          <p:cNvPr id="11270" name="Picture 6" descr="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7772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15.ЧАЙКОВСКИЙ - ЛЕБЕДИНОЕ ОЗЕРО (СЦЕНА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58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балета "Щелкунчик" Чайковский. 1892г. </a:t>
            </a:r>
          </a:p>
        </p:txBody>
      </p:sp>
      <p:pic>
        <p:nvPicPr>
          <p:cNvPr id="12294" name="Picture 6" descr="4253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781800" cy="472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13.ЧАЙКОВСКИЙ - ШЕЛКУНЧИК (МАРШ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25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Сцена из балета «Спящая красавица» Чайковский. 1889г </a:t>
            </a:r>
          </a:p>
        </p:txBody>
      </p:sp>
      <p:pic>
        <p:nvPicPr>
          <p:cNvPr id="13318" name="Picture 6" descr="balletbeutyslee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7239000" cy="470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Чайковский - Балет ''Спящая красавица'', Панорама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76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903</Words>
  <Application>Microsoft Office PowerPoint</Application>
  <PresentationFormat>Экран (4:3)</PresentationFormat>
  <Paragraphs>78</Paragraphs>
  <Slides>31</Slides>
  <Notes>0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Arial</vt:lpstr>
      <vt:lpstr>Оформление по умолчанию</vt:lpstr>
      <vt:lpstr>Музыка XIX века</vt:lpstr>
      <vt:lpstr>Вступление</vt:lpstr>
      <vt:lpstr>Михаил Иванович Глинка</vt:lpstr>
      <vt:lpstr>Сцена из оперы «Иван Сусанин» Глинка </vt:lpstr>
      <vt:lpstr>«Руслан и Людмила» Глинка</vt:lpstr>
      <vt:lpstr>Чайковский Петр Ильич </vt:lpstr>
      <vt:lpstr>Сцена из балета «Лебединое озеро» Чайковский. 1876г.</vt:lpstr>
      <vt:lpstr>Сцена из балета "Щелкунчик" Чайковский. 1892г. </vt:lpstr>
      <vt:lpstr>Сцена из балета «Спящая красавица» Чайковский. 1889г </vt:lpstr>
      <vt:lpstr>Модест Петрович Мусоргский  (1839-1881 г)</vt:lpstr>
      <vt:lpstr>Сцена из оперы «Борис Годунов» Мусоргский. 1869</vt:lpstr>
      <vt:lpstr>Александр Сергеевич Даргомыжский. (1813- 1869г.) </vt:lpstr>
      <vt:lpstr>Николай Андреевич Римский – Корсаков ( 1844 – 1908г. ) </vt:lpstr>
      <vt:lpstr>«Снегурочка» (1881г. по пьесе Островского) Римский – Корсаков </vt:lpstr>
      <vt:lpstr>Сцена из оперы «Шехерезада» Римский – Корсаков </vt:lpstr>
      <vt:lpstr>ЗАПАДНОЕВРОПЕЙСКАЯ МУЗЫКА</vt:lpstr>
      <vt:lpstr>Франц Петер Шуберт </vt:lpstr>
      <vt:lpstr>Аве Мария. Шуберт</vt:lpstr>
      <vt:lpstr>Роберт Шуман (1810-1856)</vt:lpstr>
      <vt:lpstr>Фредерик Шопен (1810-1849) </vt:lpstr>
      <vt:lpstr>Рихард Вагнер (1813 -1883) </vt:lpstr>
      <vt:lpstr>Штраус, Иоганн (отец)  (1804-1849 )</vt:lpstr>
      <vt:lpstr>Иоганн Штраус (сын)  (1825-1899)</vt:lpstr>
      <vt:lpstr>Сцена из оперы «Летучая мышь» Штраус (сын)</vt:lpstr>
      <vt:lpstr>Джоаккино Антонио Россини (1792-1868 )</vt:lpstr>
      <vt:lpstr>Танец «Тарантелла». Россини</vt:lpstr>
      <vt:lpstr>Джузеппе Верди (1813-1901</vt:lpstr>
      <vt:lpstr>Сцена из оперы  «Травиата» Верди</vt:lpstr>
      <vt:lpstr>Заключение</vt:lpstr>
      <vt:lpstr>Список ресурсов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94</cp:revision>
  <cp:lastPrinted>1601-01-01T00:00:00Z</cp:lastPrinted>
  <dcterms:created xsi:type="dcterms:W3CDTF">1601-01-01T00:00:00Z</dcterms:created>
  <dcterms:modified xsi:type="dcterms:W3CDTF">2015-04-08T14:11:37Z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